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6" r:id="rId4"/>
  </p:sldMasterIdLst>
  <p:notesMasterIdLst>
    <p:notesMasterId r:id="rId3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84" r:id="rId14"/>
    <p:sldId id="265" r:id="rId15"/>
    <p:sldId id="266" r:id="rId16"/>
    <p:sldId id="287" r:id="rId17"/>
    <p:sldId id="288" r:id="rId18"/>
    <p:sldId id="289" r:id="rId19"/>
    <p:sldId id="290" r:id="rId20"/>
    <p:sldId id="292" r:id="rId21"/>
    <p:sldId id="291" r:id="rId22"/>
    <p:sldId id="293" r:id="rId23"/>
    <p:sldId id="294" r:id="rId24"/>
    <p:sldId id="295" r:id="rId25"/>
    <p:sldId id="296" r:id="rId26"/>
    <p:sldId id="297" r:id="rId27"/>
    <p:sldId id="298" r:id="rId28"/>
    <p:sldId id="299" r:id="rId29"/>
    <p:sldId id="300" r:id="rId30"/>
    <p:sldId id="301" r:id="rId31"/>
    <p:sldId id="302" r:id="rId32"/>
    <p:sldId id="285" r:id="rId33"/>
  </p:sldIdLst>
  <p:sldSz cx="12192000" cy="6858000"/>
  <p:notesSz cx="6858000" cy="9144000"/>
  <p:defaultTextStyle>
    <a:defPPr>
      <a:defRPr lang="nb-NO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2C7E7"/>
    <a:srgbClr val="CE5C43"/>
    <a:srgbClr val="00ADD0"/>
    <a:srgbClr val="FDC82F"/>
    <a:srgbClr val="FF76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F09C4A9-C6C6-3128-1759-A39B6A66113F}" v="2" dt="2024-03-01T15:41:00.62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85185" autoAdjust="0"/>
  </p:normalViewPr>
  <p:slideViewPr>
    <p:cSldViewPr snapToGrid="0">
      <p:cViewPr>
        <p:scale>
          <a:sx n="60" d="100"/>
          <a:sy n="60" d="100"/>
        </p:scale>
        <p:origin x="96" y="8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microsoft.com/office/2016/11/relationships/changesInfo" Target="changesInfos/changesInfo1.xml"/><Relationship Id="rId21" Type="http://schemas.openxmlformats.org/officeDocument/2006/relationships/slide" Target="slides/slide17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theme" Target="theme/theme1.xml"/><Relationship Id="rId40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presProps" Target="pres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mila Paredes" userId="S::camila.paredes@nrc.no::1386416e-b3ca-4c08-a5ea-db190883ada3" providerId="AD" clId="Web-{D9370A6F-FDFB-1EDF-9726-57ACFE7CEE60}"/>
    <pc:docChg chg="modSld">
      <pc:chgData name="Camila Paredes" userId="S::camila.paredes@nrc.no::1386416e-b3ca-4c08-a5ea-db190883ada3" providerId="AD" clId="Web-{D9370A6F-FDFB-1EDF-9726-57ACFE7CEE60}" dt="2023-10-03T21:15:55.991" v="5" actId="20577"/>
      <pc:docMkLst>
        <pc:docMk/>
      </pc:docMkLst>
      <pc:sldChg chg="modSp">
        <pc:chgData name="Camila Paredes" userId="S::camila.paredes@nrc.no::1386416e-b3ca-4c08-a5ea-db190883ada3" providerId="AD" clId="Web-{D9370A6F-FDFB-1EDF-9726-57ACFE7CEE60}" dt="2023-10-03T21:15:55.991" v="5" actId="20577"/>
        <pc:sldMkLst>
          <pc:docMk/>
          <pc:sldMk cId="2292592046" sldId="257"/>
        </pc:sldMkLst>
        <pc:spChg chg="mod">
          <ac:chgData name="Camila Paredes" userId="S::camila.paredes@nrc.no::1386416e-b3ca-4c08-a5ea-db190883ada3" providerId="AD" clId="Web-{D9370A6F-FDFB-1EDF-9726-57ACFE7CEE60}" dt="2023-10-03T21:15:55.991" v="5" actId="20577"/>
          <ac:spMkLst>
            <pc:docMk/>
            <pc:sldMk cId="2292592046" sldId="257"/>
            <ac:spMk id="5" creationId="{D5CA7150-53F2-C122-593A-1A57B549ECC0}"/>
          </ac:spMkLst>
        </pc:spChg>
      </pc:sldChg>
    </pc:docChg>
  </pc:docChgLst>
  <pc:docChgLst>
    <pc:chgData name="Lina Gutierrez" userId="S::lina.gutierrez@nrc.no::ed4cb5af-6a87-4b9a-9661-c6f4c5c857b0" providerId="AD" clId="Web-{B821D59B-EC76-80BD-F2B7-6105E93FCD71}"/>
    <pc:docChg chg="modSld">
      <pc:chgData name="Lina Gutierrez" userId="S::lina.gutierrez@nrc.no::ed4cb5af-6a87-4b9a-9661-c6f4c5c857b0" providerId="AD" clId="Web-{B821D59B-EC76-80BD-F2B7-6105E93FCD71}" dt="2023-11-21T13:42:25.279" v="83" actId="14100"/>
      <pc:docMkLst>
        <pc:docMk/>
      </pc:docMkLst>
      <pc:sldChg chg="modSp">
        <pc:chgData name="Lina Gutierrez" userId="S::lina.gutierrez@nrc.no::ed4cb5af-6a87-4b9a-9661-c6f4c5c857b0" providerId="AD" clId="Web-{B821D59B-EC76-80BD-F2B7-6105E93FCD71}" dt="2023-11-21T13:40:53.788" v="1" actId="20577"/>
        <pc:sldMkLst>
          <pc:docMk/>
          <pc:sldMk cId="354161519" sldId="258"/>
        </pc:sldMkLst>
        <pc:spChg chg="mod">
          <ac:chgData name="Lina Gutierrez" userId="S::lina.gutierrez@nrc.no::ed4cb5af-6a87-4b9a-9661-c6f4c5c857b0" providerId="AD" clId="Web-{B821D59B-EC76-80BD-F2B7-6105E93FCD71}" dt="2023-11-21T13:40:53.788" v="1" actId="20577"/>
          <ac:spMkLst>
            <pc:docMk/>
            <pc:sldMk cId="354161519" sldId="258"/>
            <ac:spMk id="9" creationId="{6C6B5FD6-CBA6-3941-985A-24B1D118DEEB}"/>
          </ac:spMkLst>
        </pc:spChg>
      </pc:sldChg>
      <pc:sldChg chg="modSp">
        <pc:chgData name="Lina Gutierrez" userId="S::lina.gutierrez@nrc.no::ed4cb5af-6a87-4b9a-9661-c6f4c5c857b0" providerId="AD" clId="Web-{B821D59B-EC76-80BD-F2B7-6105E93FCD71}" dt="2023-11-21T13:42:25.279" v="83" actId="14100"/>
        <pc:sldMkLst>
          <pc:docMk/>
          <pc:sldMk cId="280420797" sldId="298"/>
        </pc:sldMkLst>
        <pc:spChg chg="mod">
          <ac:chgData name="Lina Gutierrez" userId="S::lina.gutierrez@nrc.no::ed4cb5af-6a87-4b9a-9661-c6f4c5c857b0" providerId="AD" clId="Web-{B821D59B-EC76-80BD-F2B7-6105E93FCD71}" dt="2023-11-21T13:42:25.279" v="83" actId="14100"/>
          <ac:spMkLst>
            <pc:docMk/>
            <pc:sldMk cId="280420797" sldId="298"/>
            <ac:spMk id="6" creationId="{1CAB73CD-2253-08C9-9418-FC2CE5AFFA26}"/>
          </ac:spMkLst>
        </pc:spChg>
      </pc:sldChg>
    </pc:docChg>
  </pc:docChgLst>
  <pc:docChgLst>
    <pc:chgData name="Lina Gutierrez" userId="S::lina.gutierrez@nrc.no::ed4cb5af-6a87-4b9a-9661-c6f4c5c857b0" providerId="AD" clId="Web-{FF09C4A9-C6C6-3128-1759-A39B6A66113F}"/>
    <pc:docChg chg="modSld">
      <pc:chgData name="Lina Gutierrez" userId="S::lina.gutierrez@nrc.no::ed4cb5af-6a87-4b9a-9661-c6f4c5c857b0" providerId="AD" clId="Web-{FF09C4A9-C6C6-3128-1759-A39B6A66113F}" dt="2024-03-01T15:40:58.782" v="0" actId="20577"/>
      <pc:docMkLst>
        <pc:docMk/>
      </pc:docMkLst>
      <pc:sldChg chg="modSp">
        <pc:chgData name="Lina Gutierrez" userId="S::lina.gutierrez@nrc.no::ed4cb5af-6a87-4b9a-9661-c6f4c5c857b0" providerId="AD" clId="Web-{FF09C4A9-C6C6-3128-1759-A39B6A66113F}" dt="2024-03-01T15:40:58.782" v="0" actId="20577"/>
        <pc:sldMkLst>
          <pc:docMk/>
          <pc:sldMk cId="171303052" sldId="256"/>
        </pc:sldMkLst>
        <pc:spChg chg="mod">
          <ac:chgData name="Lina Gutierrez" userId="S::lina.gutierrez@nrc.no::ed4cb5af-6a87-4b9a-9661-c6f4c5c857b0" providerId="AD" clId="Web-{FF09C4A9-C6C6-3128-1759-A39B6A66113F}" dt="2024-03-01T15:40:58.782" v="0" actId="20577"/>
          <ac:spMkLst>
            <pc:docMk/>
            <pc:sldMk cId="171303052" sldId="256"/>
            <ac:spMk id="2" creationId="{00000000-0000-0000-0000-000000000000}"/>
          </ac:spMkLst>
        </pc:spChg>
      </pc:sldChg>
    </pc:docChg>
  </pc:docChgLst>
  <pc:docChgLst>
    <pc:chgData name="Freddy Alejandro Sandoval Vasquez" userId="S::freddy.sandoval@nrc.no::344a7f51-223e-480c-9302-affe24f09233" providerId="AD" clId="Web-{2AB42A78-CA4B-A9D1-29B0-7A34FD73AF31}"/>
    <pc:docChg chg="sldOrd">
      <pc:chgData name="Freddy Alejandro Sandoval Vasquez" userId="S::freddy.sandoval@nrc.no::344a7f51-223e-480c-9302-affe24f09233" providerId="AD" clId="Web-{2AB42A78-CA4B-A9D1-29B0-7A34FD73AF31}" dt="2023-10-31T17:20:31.359" v="0"/>
      <pc:docMkLst>
        <pc:docMk/>
      </pc:docMkLst>
      <pc:sldChg chg="ord">
        <pc:chgData name="Freddy Alejandro Sandoval Vasquez" userId="S::freddy.sandoval@nrc.no::344a7f51-223e-480c-9302-affe24f09233" providerId="AD" clId="Web-{2AB42A78-CA4B-A9D1-29B0-7A34FD73AF31}" dt="2023-10-31T17:20:31.359" v="0"/>
        <pc:sldMkLst>
          <pc:docMk/>
          <pc:sldMk cId="3243618552" sldId="291"/>
        </pc:sldMkLst>
      </pc:sldChg>
    </pc:docChg>
  </pc:docChgLst>
  <pc:docChgLst>
    <pc:chgData name="Alex. Bustamante" userId="834e4f9f-b77d-45d3-b497-dc2de5917d2d" providerId="ADAL" clId="{49EEA31F-6EFF-4D8E-8404-26715B000545}"/>
    <pc:docChg chg="custSel modSld">
      <pc:chgData name="Alex. Bustamante" userId="834e4f9f-b77d-45d3-b497-dc2de5917d2d" providerId="ADAL" clId="{49EEA31F-6EFF-4D8E-8404-26715B000545}" dt="2023-10-03T21:04:09.570" v="65" actId="20577"/>
      <pc:docMkLst>
        <pc:docMk/>
      </pc:docMkLst>
      <pc:sldChg chg="addSp delSp modSp mod">
        <pc:chgData name="Alex. Bustamante" userId="834e4f9f-b77d-45d3-b497-dc2de5917d2d" providerId="ADAL" clId="{49EEA31F-6EFF-4D8E-8404-26715B000545}" dt="2023-10-03T20:52:14.439" v="3" actId="1076"/>
        <pc:sldMkLst>
          <pc:docMk/>
          <pc:sldMk cId="171303052" sldId="256"/>
        </pc:sldMkLst>
        <pc:picChg chg="del">
          <ac:chgData name="Alex. Bustamante" userId="834e4f9f-b77d-45d3-b497-dc2de5917d2d" providerId="ADAL" clId="{49EEA31F-6EFF-4D8E-8404-26715B000545}" dt="2023-10-03T20:51:57.554" v="0" actId="478"/>
          <ac:picMkLst>
            <pc:docMk/>
            <pc:sldMk cId="171303052" sldId="256"/>
            <ac:picMk id="8" creationId="{9E0BA32E-4757-60F7-DEE0-1438FF321BE7}"/>
          </ac:picMkLst>
        </pc:picChg>
        <pc:picChg chg="add mod">
          <ac:chgData name="Alex. Bustamante" userId="834e4f9f-b77d-45d3-b497-dc2de5917d2d" providerId="ADAL" clId="{49EEA31F-6EFF-4D8E-8404-26715B000545}" dt="2023-10-03T20:52:14.439" v="3" actId="1076"/>
          <ac:picMkLst>
            <pc:docMk/>
            <pc:sldMk cId="171303052" sldId="256"/>
            <ac:picMk id="1030" creationId="{BA4EF98E-CA46-8F7D-5DE9-107236C723CB}"/>
          </ac:picMkLst>
        </pc:picChg>
      </pc:sldChg>
      <pc:sldChg chg="modSp mod">
        <pc:chgData name="Alex. Bustamante" userId="834e4f9f-b77d-45d3-b497-dc2de5917d2d" providerId="ADAL" clId="{49EEA31F-6EFF-4D8E-8404-26715B000545}" dt="2023-10-03T20:58:32.346" v="5" actId="1076"/>
        <pc:sldMkLst>
          <pc:docMk/>
          <pc:sldMk cId="3164634501" sldId="284"/>
        </pc:sldMkLst>
        <pc:picChg chg="mod">
          <ac:chgData name="Alex. Bustamante" userId="834e4f9f-b77d-45d3-b497-dc2de5917d2d" providerId="ADAL" clId="{49EEA31F-6EFF-4D8E-8404-26715B000545}" dt="2023-10-03T20:58:32.346" v="5" actId="1076"/>
          <ac:picMkLst>
            <pc:docMk/>
            <pc:sldMk cId="3164634501" sldId="284"/>
            <ac:picMk id="8" creationId="{4485E7B3-0E80-0074-47D1-84F2BB7CE1A8}"/>
          </ac:picMkLst>
        </pc:picChg>
      </pc:sldChg>
      <pc:sldChg chg="modSp mod">
        <pc:chgData name="Alex. Bustamante" userId="834e4f9f-b77d-45d3-b497-dc2de5917d2d" providerId="ADAL" clId="{49EEA31F-6EFF-4D8E-8404-26715B000545}" dt="2023-10-03T21:03:21.270" v="15" actId="20577"/>
        <pc:sldMkLst>
          <pc:docMk/>
          <pc:sldMk cId="280420797" sldId="298"/>
        </pc:sldMkLst>
        <pc:spChg chg="mod">
          <ac:chgData name="Alex. Bustamante" userId="834e4f9f-b77d-45d3-b497-dc2de5917d2d" providerId="ADAL" clId="{49EEA31F-6EFF-4D8E-8404-26715B000545}" dt="2023-10-03T21:03:21.270" v="15" actId="20577"/>
          <ac:spMkLst>
            <pc:docMk/>
            <pc:sldMk cId="280420797" sldId="298"/>
            <ac:spMk id="6" creationId="{1CAB73CD-2253-08C9-9418-FC2CE5AFFA26}"/>
          </ac:spMkLst>
        </pc:spChg>
      </pc:sldChg>
      <pc:sldChg chg="modSp mod">
        <pc:chgData name="Alex. Bustamante" userId="834e4f9f-b77d-45d3-b497-dc2de5917d2d" providerId="ADAL" clId="{49EEA31F-6EFF-4D8E-8404-26715B000545}" dt="2023-10-03T21:04:09.570" v="65" actId="20577"/>
        <pc:sldMkLst>
          <pc:docMk/>
          <pc:sldMk cId="1300544972" sldId="299"/>
        </pc:sldMkLst>
        <pc:spChg chg="mod">
          <ac:chgData name="Alex. Bustamante" userId="834e4f9f-b77d-45d3-b497-dc2de5917d2d" providerId="ADAL" clId="{49EEA31F-6EFF-4D8E-8404-26715B000545}" dt="2023-10-03T21:04:09.570" v="65" actId="20577"/>
          <ac:spMkLst>
            <pc:docMk/>
            <pc:sldMk cId="1300544972" sldId="299"/>
            <ac:spMk id="6" creationId="{1CAB73CD-2253-08C9-9418-FC2CE5AFFA26}"/>
          </ac:spMkLst>
        </pc:spChg>
        <pc:picChg chg="mod">
          <ac:chgData name="Alex. Bustamante" userId="834e4f9f-b77d-45d3-b497-dc2de5917d2d" providerId="ADAL" clId="{49EEA31F-6EFF-4D8E-8404-26715B000545}" dt="2023-10-03T21:04:02.503" v="60" actId="1076"/>
          <ac:picMkLst>
            <pc:docMk/>
            <pc:sldMk cId="1300544972" sldId="299"/>
            <ac:picMk id="11266" creationId="{3130977E-BAC6-D0D6-2791-8344A609AD0C}"/>
          </ac:picMkLst>
        </pc:picChg>
      </pc:sldChg>
    </pc:docChg>
  </pc:docChgLst>
  <pc:docChgLst>
    <pc:chgData name="Lina Gutierrez" userId="S::lina.gutierrez@nrc.no::ed4cb5af-6a87-4b9a-9661-c6f4c5c857b0" providerId="AD" clId="Web-{E8F3A6BC-4100-F3DC-D7FA-8B0D43C77F7C}"/>
    <pc:docChg chg="modSld">
      <pc:chgData name="Lina Gutierrez" userId="S::lina.gutierrez@nrc.no::ed4cb5af-6a87-4b9a-9661-c6f4c5c857b0" providerId="AD" clId="Web-{E8F3A6BC-4100-F3DC-D7FA-8B0D43C77F7C}" dt="2024-01-15T13:15:31.655" v="0"/>
      <pc:docMkLst>
        <pc:docMk/>
      </pc:docMkLst>
      <pc:sldChg chg="mod modShow">
        <pc:chgData name="Lina Gutierrez" userId="S::lina.gutierrez@nrc.no::ed4cb5af-6a87-4b9a-9661-c6f4c5c857b0" providerId="AD" clId="Web-{E8F3A6BC-4100-F3DC-D7FA-8B0D43C77F7C}" dt="2024-01-15T13:15:31.655" v="0"/>
        <pc:sldMkLst>
          <pc:docMk/>
          <pc:sldMk cId="1217006185" sldId="290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CA87AAE-5641-447F-8FCF-60B7AE02FB99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/>
      <dgm:spPr/>
      <dgm:t>
        <a:bodyPr/>
        <a:lstStyle/>
        <a:p>
          <a:endParaRPr lang="en-US"/>
        </a:p>
      </dgm:t>
    </dgm:pt>
    <dgm:pt modelId="{D3068B60-08DD-4721-A82F-619F574AEB38}" type="pres">
      <dgm:prSet presAssocID="{4CA87AAE-5641-447F-8FCF-60B7AE02FB99}" presName="linear" presStyleCnt="0">
        <dgm:presLayoutVars>
          <dgm:animLvl val="lvl"/>
          <dgm:resizeHandles val="exact"/>
        </dgm:presLayoutVars>
      </dgm:prSet>
      <dgm:spPr/>
    </dgm:pt>
  </dgm:ptLst>
  <dgm:cxnLst>
    <dgm:cxn modelId="{17C1A263-0491-428E-A302-5D0D245DFB23}" type="presOf" srcId="{4CA87AAE-5641-447F-8FCF-60B7AE02FB99}" destId="{D3068B60-08DD-4721-A82F-619F574AEB38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AFBFE1-2704-4601-9923-FDFCA2315E8C}" type="datetimeFigureOut">
              <a:rPr lang="es-CO" smtClean="0"/>
              <a:t>1/03/2024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E90135-CBCD-4D8D-8554-1C14A884E87B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194394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E90135-CBCD-4D8D-8554-1C14A884E87B}" type="slidenum">
              <a:rPr lang="es-CO" smtClean="0"/>
              <a:t>1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730371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MX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Gestionar el desempeño y el desarrollo profesional es una responsabilidad de liderazgo de la gerencia: por lo tanto cada supervisor es responsable de la gestión de desempeño. Cada empleado tiene una responsabilidad clara para aportar activamente al proceso de la gestión de desempeño. La fidelidad y cumplimiento del proceso será monitoreado a través de mecanismos internos de control, los procedimientos de auditoría interna de NRC y la encuesta anual de personal. </a:t>
            </a:r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E90135-CBCD-4D8D-8554-1C14A884E87B}" type="slidenum">
              <a:rPr lang="es-CO" smtClean="0"/>
              <a:t>2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401005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E90135-CBCD-4D8D-8554-1C14A884E87B}" type="slidenum">
              <a:rPr lang="es-CO" smtClean="0"/>
              <a:t>11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902579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ktangel 4"/>
          <p:cNvSpPr/>
          <p:nvPr/>
        </p:nvSpPr>
        <p:spPr>
          <a:xfrm>
            <a:off x="240000" y="240000"/>
            <a:ext cx="11712000" cy="57216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sz="2400" dirty="0"/>
          </a:p>
        </p:txBody>
      </p:sp>
      <p:sp>
        <p:nvSpPr>
          <p:cNvPr id="2" name="Tittel 1"/>
          <p:cNvSpPr>
            <a:spLocks noGrp="1"/>
          </p:cNvSpPr>
          <p:nvPr>
            <p:ph type="ctrTitle" hasCustomPrompt="1"/>
          </p:nvPr>
        </p:nvSpPr>
        <p:spPr>
          <a:xfrm>
            <a:off x="914400" y="1864507"/>
            <a:ext cx="10363200" cy="1102628"/>
          </a:xfrm>
          <a:prstGeom prst="rect">
            <a:avLst/>
          </a:prstGeom>
        </p:spPr>
        <p:txBody>
          <a:bodyPr/>
          <a:lstStyle/>
          <a:p>
            <a:r>
              <a:rPr lang="nb-NO" dirty="0"/>
              <a:t>EDIT THIS TEXT</a:t>
            </a:r>
          </a:p>
        </p:txBody>
      </p:sp>
      <p:sp>
        <p:nvSpPr>
          <p:cNvPr id="3" name="Undertittel 2"/>
          <p:cNvSpPr>
            <a:spLocks noGrp="1"/>
          </p:cNvSpPr>
          <p:nvPr>
            <p:ph type="subTitle" idx="1" hasCustomPrompt="1"/>
          </p:nvPr>
        </p:nvSpPr>
        <p:spPr>
          <a:xfrm>
            <a:off x="1828800" y="3298372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 dirty="0"/>
              <a:t>Edit </a:t>
            </a:r>
            <a:r>
              <a:rPr lang="nb-NO" dirty="0" err="1"/>
              <a:t>this</a:t>
            </a:r>
            <a:r>
              <a:rPr lang="nb-NO" dirty="0"/>
              <a:t> </a:t>
            </a:r>
            <a:r>
              <a:rPr lang="nb-NO" dirty="0" err="1"/>
              <a:t>text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7952394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/Image (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/>
          <p:cNvSpPr/>
          <p:nvPr/>
        </p:nvSpPr>
        <p:spPr>
          <a:xfrm>
            <a:off x="240000" y="240000"/>
            <a:ext cx="5736000" cy="57216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sz="2400"/>
          </a:p>
        </p:txBody>
      </p:sp>
      <p:sp>
        <p:nvSpPr>
          <p:cNvPr id="5" name="Undertittel 2"/>
          <p:cNvSpPr>
            <a:spLocks noGrp="1"/>
          </p:cNvSpPr>
          <p:nvPr>
            <p:ph type="subTitle" idx="1" hasCustomPrompt="1"/>
          </p:nvPr>
        </p:nvSpPr>
        <p:spPr>
          <a:xfrm>
            <a:off x="431371" y="683570"/>
            <a:ext cx="5280387" cy="5049687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667">
                <a:solidFill>
                  <a:schemeClr val="tx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 dirty="0"/>
              <a:t>Edit </a:t>
            </a:r>
            <a:r>
              <a:rPr lang="nb-NO" dirty="0" err="1"/>
              <a:t>this</a:t>
            </a:r>
            <a:r>
              <a:rPr lang="nb-NO" dirty="0"/>
              <a:t> </a:t>
            </a:r>
            <a:r>
              <a:rPr lang="nb-NO" dirty="0" err="1"/>
              <a:t>text</a:t>
            </a:r>
            <a:endParaRPr lang="nb-NO" dirty="0"/>
          </a:p>
        </p:txBody>
      </p:sp>
      <p:sp>
        <p:nvSpPr>
          <p:cNvPr id="6" name="Plassholder for bilde 4"/>
          <p:cNvSpPr>
            <a:spLocks noGrp="1"/>
          </p:cNvSpPr>
          <p:nvPr>
            <p:ph type="pic" sz="quarter" idx="11" hasCustomPrompt="1"/>
          </p:nvPr>
        </p:nvSpPr>
        <p:spPr>
          <a:xfrm>
            <a:off x="6216000" y="240000"/>
            <a:ext cx="5736000" cy="5721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667" baseline="0">
                <a:solidFill>
                  <a:srgbClr val="808080"/>
                </a:solidFill>
              </a:defRPr>
            </a:lvl1pPr>
          </a:lstStyle>
          <a:p>
            <a:r>
              <a:rPr lang="nb-NO" dirty="0" err="1"/>
              <a:t>Click</a:t>
            </a:r>
            <a:r>
              <a:rPr lang="nb-NO" dirty="0"/>
              <a:t> </a:t>
            </a:r>
            <a:r>
              <a:rPr lang="nb-NO" dirty="0" err="1"/>
              <a:t>icon</a:t>
            </a:r>
            <a:r>
              <a:rPr lang="nb-NO" dirty="0"/>
              <a:t> to </a:t>
            </a:r>
            <a:r>
              <a:rPr lang="nb-NO" dirty="0" err="1"/>
              <a:t>insert</a:t>
            </a:r>
            <a:r>
              <a:rPr lang="nb-NO" dirty="0"/>
              <a:t> image</a:t>
            </a:r>
          </a:p>
        </p:txBody>
      </p:sp>
    </p:spTree>
    <p:extLst>
      <p:ext uri="{BB962C8B-B14F-4D97-AF65-F5344CB8AC3E}">
        <p14:creationId xmlns:p14="http://schemas.microsoft.com/office/powerpoint/2010/main" val="17675048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/Image (3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bilde 4"/>
          <p:cNvSpPr>
            <a:spLocks noGrp="1"/>
          </p:cNvSpPr>
          <p:nvPr>
            <p:ph type="pic" sz="quarter" idx="12" hasCustomPrompt="1"/>
          </p:nvPr>
        </p:nvSpPr>
        <p:spPr>
          <a:xfrm>
            <a:off x="8208000" y="240000"/>
            <a:ext cx="3744000" cy="5721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3" baseline="0">
                <a:solidFill>
                  <a:srgbClr val="808080"/>
                </a:solidFill>
              </a:defRPr>
            </a:lvl1pPr>
          </a:lstStyle>
          <a:p>
            <a:r>
              <a:rPr lang="nb-NO" dirty="0" err="1"/>
              <a:t>Click</a:t>
            </a:r>
            <a:r>
              <a:rPr lang="nb-NO" dirty="0"/>
              <a:t> </a:t>
            </a:r>
            <a:r>
              <a:rPr lang="nb-NO" dirty="0" err="1"/>
              <a:t>icon</a:t>
            </a:r>
            <a:r>
              <a:rPr lang="nb-NO" dirty="0"/>
              <a:t> to </a:t>
            </a:r>
            <a:r>
              <a:rPr lang="nb-NO" dirty="0" err="1"/>
              <a:t>insert</a:t>
            </a:r>
            <a:r>
              <a:rPr lang="nb-NO" dirty="0"/>
              <a:t> image</a:t>
            </a:r>
          </a:p>
        </p:txBody>
      </p:sp>
      <p:sp>
        <p:nvSpPr>
          <p:cNvPr id="4" name="Rektangel 3"/>
          <p:cNvSpPr/>
          <p:nvPr/>
        </p:nvSpPr>
        <p:spPr>
          <a:xfrm>
            <a:off x="240000" y="240000"/>
            <a:ext cx="7728000" cy="57216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sz="2400"/>
          </a:p>
        </p:txBody>
      </p:sp>
      <p:sp>
        <p:nvSpPr>
          <p:cNvPr id="5" name="Undertittel 2"/>
          <p:cNvSpPr>
            <a:spLocks noGrp="1"/>
          </p:cNvSpPr>
          <p:nvPr>
            <p:ph type="subTitle" idx="1" hasCustomPrompt="1"/>
          </p:nvPr>
        </p:nvSpPr>
        <p:spPr>
          <a:xfrm>
            <a:off x="431371" y="683570"/>
            <a:ext cx="7200800" cy="5049687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3200">
                <a:solidFill>
                  <a:schemeClr val="tx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 dirty="0"/>
              <a:t>Edit </a:t>
            </a:r>
            <a:r>
              <a:rPr lang="nb-NO" dirty="0" err="1"/>
              <a:t>this</a:t>
            </a:r>
            <a:r>
              <a:rPr lang="nb-NO" dirty="0"/>
              <a:t> </a:t>
            </a:r>
            <a:r>
              <a:rPr lang="nb-NO" dirty="0" err="1"/>
              <a:t>text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4651622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/Image (4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bilde 4"/>
          <p:cNvSpPr>
            <a:spLocks noGrp="1"/>
          </p:cNvSpPr>
          <p:nvPr>
            <p:ph type="pic" sz="quarter" idx="11" hasCustomPrompt="1"/>
          </p:nvPr>
        </p:nvSpPr>
        <p:spPr>
          <a:xfrm>
            <a:off x="240000" y="240000"/>
            <a:ext cx="7728000" cy="5721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3" baseline="0"/>
            </a:lvl1pPr>
          </a:lstStyle>
          <a:p>
            <a:r>
              <a:rPr lang="nb-NO" dirty="0" err="1"/>
              <a:t>Click</a:t>
            </a:r>
            <a:r>
              <a:rPr lang="nb-NO" dirty="0"/>
              <a:t> </a:t>
            </a:r>
            <a:r>
              <a:rPr lang="nb-NO" dirty="0" err="1"/>
              <a:t>icon</a:t>
            </a:r>
            <a:r>
              <a:rPr lang="nb-NO" dirty="0"/>
              <a:t> to </a:t>
            </a:r>
            <a:r>
              <a:rPr lang="nb-NO" dirty="0" err="1"/>
              <a:t>insert</a:t>
            </a:r>
            <a:r>
              <a:rPr lang="nb-NO" dirty="0"/>
              <a:t> image</a:t>
            </a:r>
          </a:p>
        </p:txBody>
      </p:sp>
      <p:sp>
        <p:nvSpPr>
          <p:cNvPr id="4" name="Rektangel 3"/>
          <p:cNvSpPr/>
          <p:nvPr/>
        </p:nvSpPr>
        <p:spPr>
          <a:xfrm>
            <a:off x="8208000" y="240000"/>
            <a:ext cx="3744000" cy="57216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sz="2400"/>
          </a:p>
        </p:txBody>
      </p:sp>
      <p:sp>
        <p:nvSpPr>
          <p:cNvPr id="5" name="Undertittel 2"/>
          <p:cNvSpPr>
            <a:spLocks noGrp="1"/>
          </p:cNvSpPr>
          <p:nvPr>
            <p:ph type="subTitle" idx="1" hasCustomPrompt="1"/>
          </p:nvPr>
        </p:nvSpPr>
        <p:spPr>
          <a:xfrm>
            <a:off x="8400256" y="683570"/>
            <a:ext cx="3360373" cy="5049687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 dirty="0"/>
              <a:t>Edit </a:t>
            </a:r>
            <a:r>
              <a:rPr lang="nb-NO" dirty="0" err="1"/>
              <a:t>this</a:t>
            </a:r>
            <a:r>
              <a:rPr lang="nb-NO" dirty="0"/>
              <a:t> </a:t>
            </a:r>
            <a:r>
              <a:rPr lang="nb-NO" dirty="0" err="1"/>
              <a:t>text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8813074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/2X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bilde 4"/>
          <p:cNvSpPr>
            <a:spLocks noGrp="1"/>
          </p:cNvSpPr>
          <p:nvPr>
            <p:ph type="pic" sz="quarter" idx="10" hasCustomPrompt="1"/>
          </p:nvPr>
        </p:nvSpPr>
        <p:spPr>
          <a:xfrm>
            <a:off x="239349" y="240000"/>
            <a:ext cx="3744000" cy="5721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3" baseline="0"/>
            </a:lvl1pPr>
          </a:lstStyle>
          <a:p>
            <a:r>
              <a:rPr lang="nb-NO" dirty="0" err="1"/>
              <a:t>Click</a:t>
            </a:r>
            <a:r>
              <a:rPr lang="nb-NO" dirty="0"/>
              <a:t> </a:t>
            </a:r>
            <a:r>
              <a:rPr lang="nb-NO" dirty="0" err="1"/>
              <a:t>icon</a:t>
            </a:r>
            <a:r>
              <a:rPr lang="nb-NO" dirty="0"/>
              <a:t> to </a:t>
            </a:r>
            <a:r>
              <a:rPr lang="nb-NO" dirty="0" err="1"/>
              <a:t>insert</a:t>
            </a:r>
            <a:r>
              <a:rPr lang="nb-NO" dirty="0"/>
              <a:t> image</a:t>
            </a:r>
          </a:p>
        </p:txBody>
      </p:sp>
      <p:sp>
        <p:nvSpPr>
          <p:cNvPr id="4" name="Plassholder for bilde 4"/>
          <p:cNvSpPr>
            <a:spLocks noGrp="1"/>
          </p:cNvSpPr>
          <p:nvPr>
            <p:ph type="pic" sz="quarter" idx="12" hasCustomPrompt="1"/>
          </p:nvPr>
        </p:nvSpPr>
        <p:spPr>
          <a:xfrm>
            <a:off x="8208000" y="240000"/>
            <a:ext cx="3744000" cy="5721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3" baseline="0"/>
            </a:lvl1pPr>
          </a:lstStyle>
          <a:p>
            <a:r>
              <a:rPr lang="nb-NO" dirty="0" err="1"/>
              <a:t>Click</a:t>
            </a:r>
            <a:r>
              <a:rPr lang="nb-NO" dirty="0"/>
              <a:t> </a:t>
            </a:r>
            <a:r>
              <a:rPr lang="nb-NO" dirty="0" err="1"/>
              <a:t>icon</a:t>
            </a:r>
            <a:r>
              <a:rPr lang="nb-NO" dirty="0"/>
              <a:t> to </a:t>
            </a:r>
            <a:r>
              <a:rPr lang="nb-NO" dirty="0" err="1"/>
              <a:t>insert</a:t>
            </a:r>
            <a:r>
              <a:rPr lang="nb-NO" dirty="0"/>
              <a:t> image</a:t>
            </a:r>
          </a:p>
        </p:txBody>
      </p:sp>
      <p:sp>
        <p:nvSpPr>
          <p:cNvPr id="5" name="Rektangel 4"/>
          <p:cNvSpPr/>
          <p:nvPr/>
        </p:nvSpPr>
        <p:spPr>
          <a:xfrm>
            <a:off x="4224000" y="240000"/>
            <a:ext cx="3744000" cy="57216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sz="2400"/>
          </a:p>
        </p:txBody>
      </p:sp>
      <p:sp>
        <p:nvSpPr>
          <p:cNvPr id="6" name="Undertittel 2"/>
          <p:cNvSpPr>
            <a:spLocks noGrp="1"/>
          </p:cNvSpPr>
          <p:nvPr>
            <p:ph type="subTitle" idx="1" hasCustomPrompt="1"/>
          </p:nvPr>
        </p:nvSpPr>
        <p:spPr>
          <a:xfrm>
            <a:off x="4416000" y="683570"/>
            <a:ext cx="3360373" cy="5049687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 dirty="0"/>
              <a:t>Edit </a:t>
            </a:r>
            <a:r>
              <a:rPr lang="nb-NO" dirty="0" err="1"/>
              <a:t>this</a:t>
            </a:r>
            <a:r>
              <a:rPr lang="nb-NO" dirty="0"/>
              <a:t> </a:t>
            </a:r>
            <a:r>
              <a:rPr lang="nb-NO" dirty="0" err="1"/>
              <a:t>text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6088773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X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ssholder for bilde 4"/>
          <p:cNvSpPr>
            <a:spLocks noGrp="1"/>
          </p:cNvSpPr>
          <p:nvPr>
            <p:ph type="pic" sz="quarter" idx="11" hasCustomPrompt="1"/>
          </p:nvPr>
        </p:nvSpPr>
        <p:spPr>
          <a:xfrm>
            <a:off x="6216000" y="240000"/>
            <a:ext cx="5736000" cy="5721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667" baseline="0"/>
            </a:lvl1pPr>
          </a:lstStyle>
          <a:p>
            <a:r>
              <a:rPr lang="nb-NO" dirty="0" err="1"/>
              <a:t>Click</a:t>
            </a:r>
            <a:r>
              <a:rPr lang="nb-NO" dirty="0"/>
              <a:t> </a:t>
            </a:r>
            <a:r>
              <a:rPr lang="nb-NO" dirty="0" err="1"/>
              <a:t>icon</a:t>
            </a:r>
            <a:r>
              <a:rPr lang="nb-NO" dirty="0"/>
              <a:t> to </a:t>
            </a:r>
            <a:r>
              <a:rPr lang="nb-NO" dirty="0" err="1"/>
              <a:t>insert</a:t>
            </a:r>
            <a:r>
              <a:rPr lang="nb-NO" dirty="0"/>
              <a:t> image</a:t>
            </a:r>
          </a:p>
        </p:txBody>
      </p:sp>
      <p:sp>
        <p:nvSpPr>
          <p:cNvPr id="8" name="Plassholder for bilde 4"/>
          <p:cNvSpPr>
            <a:spLocks noGrp="1"/>
          </p:cNvSpPr>
          <p:nvPr>
            <p:ph type="pic" sz="quarter" idx="10" hasCustomPrompt="1"/>
          </p:nvPr>
        </p:nvSpPr>
        <p:spPr>
          <a:xfrm>
            <a:off x="239349" y="240000"/>
            <a:ext cx="5736000" cy="5721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667" baseline="0"/>
            </a:lvl1pPr>
          </a:lstStyle>
          <a:p>
            <a:r>
              <a:rPr lang="nb-NO" dirty="0" err="1"/>
              <a:t>Click</a:t>
            </a:r>
            <a:r>
              <a:rPr lang="nb-NO" dirty="0"/>
              <a:t> </a:t>
            </a:r>
            <a:r>
              <a:rPr lang="nb-NO" dirty="0" err="1"/>
              <a:t>icon</a:t>
            </a:r>
            <a:r>
              <a:rPr lang="nb-NO" dirty="0"/>
              <a:t> to </a:t>
            </a:r>
            <a:r>
              <a:rPr lang="nb-NO" dirty="0" err="1"/>
              <a:t>insert</a:t>
            </a:r>
            <a:r>
              <a:rPr lang="nb-NO" dirty="0"/>
              <a:t> image</a:t>
            </a:r>
          </a:p>
        </p:txBody>
      </p:sp>
    </p:spTree>
    <p:extLst>
      <p:ext uri="{BB962C8B-B14F-4D97-AF65-F5344CB8AC3E}">
        <p14:creationId xmlns:p14="http://schemas.microsoft.com/office/powerpoint/2010/main" val="29248440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X Image/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bilde 4"/>
          <p:cNvSpPr>
            <a:spLocks noGrp="1"/>
          </p:cNvSpPr>
          <p:nvPr>
            <p:ph type="pic" sz="quarter" idx="11" hasCustomPrompt="1"/>
          </p:nvPr>
        </p:nvSpPr>
        <p:spPr>
          <a:xfrm>
            <a:off x="6216000" y="240000"/>
            <a:ext cx="5736000" cy="2740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667" baseline="0"/>
            </a:lvl1pPr>
          </a:lstStyle>
          <a:p>
            <a:r>
              <a:rPr lang="nb-NO" dirty="0" err="1"/>
              <a:t>Click</a:t>
            </a:r>
            <a:r>
              <a:rPr lang="nb-NO" dirty="0"/>
              <a:t> </a:t>
            </a:r>
            <a:r>
              <a:rPr lang="nb-NO" dirty="0" err="1"/>
              <a:t>icon</a:t>
            </a:r>
            <a:r>
              <a:rPr lang="nb-NO" dirty="0"/>
              <a:t> to </a:t>
            </a:r>
            <a:r>
              <a:rPr lang="nb-NO" dirty="0" err="1"/>
              <a:t>insert</a:t>
            </a:r>
            <a:r>
              <a:rPr lang="nb-NO" dirty="0"/>
              <a:t> image</a:t>
            </a:r>
          </a:p>
        </p:txBody>
      </p:sp>
      <p:sp>
        <p:nvSpPr>
          <p:cNvPr id="4" name="Plassholder for bilde 4"/>
          <p:cNvSpPr>
            <a:spLocks noGrp="1"/>
          </p:cNvSpPr>
          <p:nvPr>
            <p:ph type="pic" sz="quarter" idx="10" hasCustomPrompt="1"/>
          </p:nvPr>
        </p:nvSpPr>
        <p:spPr>
          <a:xfrm>
            <a:off x="239349" y="240000"/>
            <a:ext cx="5736000" cy="2740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667" baseline="0"/>
            </a:lvl1pPr>
          </a:lstStyle>
          <a:p>
            <a:r>
              <a:rPr lang="nb-NO" dirty="0" err="1"/>
              <a:t>Click</a:t>
            </a:r>
            <a:r>
              <a:rPr lang="nb-NO" dirty="0"/>
              <a:t> </a:t>
            </a:r>
            <a:r>
              <a:rPr lang="nb-NO" dirty="0" err="1"/>
              <a:t>icon</a:t>
            </a:r>
            <a:r>
              <a:rPr lang="nb-NO" dirty="0"/>
              <a:t> to </a:t>
            </a:r>
            <a:r>
              <a:rPr lang="nb-NO" dirty="0" err="1"/>
              <a:t>insert</a:t>
            </a:r>
            <a:r>
              <a:rPr lang="nb-NO" dirty="0"/>
              <a:t> image</a:t>
            </a:r>
          </a:p>
        </p:txBody>
      </p:sp>
      <p:sp>
        <p:nvSpPr>
          <p:cNvPr id="5" name="Rektangel 4"/>
          <p:cNvSpPr/>
          <p:nvPr/>
        </p:nvSpPr>
        <p:spPr>
          <a:xfrm>
            <a:off x="240000" y="3220800"/>
            <a:ext cx="5736000" cy="27408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sz="2400"/>
          </a:p>
        </p:txBody>
      </p:sp>
      <p:sp>
        <p:nvSpPr>
          <p:cNvPr id="6" name="Rektangel 5"/>
          <p:cNvSpPr/>
          <p:nvPr/>
        </p:nvSpPr>
        <p:spPr>
          <a:xfrm>
            <a:off x="6216000" y="3220800"/>
            <a:ext cx="5736000" cy="27408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sz="2400"/>
          </a:p>
        </p:txBody>
      </p:sp>
      <p:sp>
        <p:nvSpPr>
          <p:cNvPr id="10" name="Plassholder for tekst 16"/>
          <p:cNvSpPr>
            <a:spLocks noGrp="1"/>
          </p:cNvSpPr>
          <p:nvPr>
            <p:ph type="body" sz="quarter" idx="13" hasCustomPrompt="1"/>
          </p:nvPr>
        </p:nvSpPr>
        <p:spPr>
          <a:xfrm>
            <a:off x="431371" y="3333751"/>
            <a:ext cx="5376597" cy="2495549"/>
          </a:xfrm>
          <a:prstGeom prst="rect">
            <a:avLst/>
          </a:prstGeom>
        </p:spPr>
        <p:txBody>
          <a:bodyPr vert="horz" anchor="ctr" anchorCtr="0"/>
          <a:lstStyle>
            <a:lvl1pPr marL="0" indent="0" algn="ctr">
              <a:buNone/>
              <a:defRPr sz="2133"/>
            </a:lvl1pPr>
          </a:lstStyle>
          <a:p>
            <a:pPr lvl="0"/>
            <a:r>
              <a:rPr lang="nb-NO" dirty="0"/>
              <a:t>Edit </a:t>
            </a:r>
            <a:r>
              <a:rPr lang="nb-NO" dirty="0" err="1"/>
              <a:t>this</a:t>
            </a:r>
            <a:r>
              <a:rPr lang="nb-NO" dirty="0"/>
              <a:t> </a:t>
            </a:r>
            <a:r>
              <a:rPr lang="nb-NO" dirty="0" err="1"/>
              <a:t>text</a:t>
            </a:r>
            <a:endParaRPr lang="nb-NO" dirty="0"/>
          </a:p>
        </p:txBody>
      </p:sp>
      <p:sp>
        <p:nvSpPr>
          <p:cNvPr id="11" name="Plassholder for tekst 16"/>
          <p:cNvSpPr>
            <a:spLocks noGrp="1"/>
          </p:cNvSpPr>
          <p:nvPr>
            <p:ph type="body" sz="quarter" idx="14" hasCustomPrompt="1"/>
          </p:nvPr>
        </p:nvSpPr>
        <p:spPr>
          <a:xfrm>
            <a:off x="6384032" y="3341808"/>
            <a:ext cx="5376597" cy="2495549"/>
          </a:xfrm>
          <a:prstGeom prst="rect">
            <a:avLst/>
          </a:prstGeom>
        </p:spPr>
        <p:txBody>
          <a:bodyPr vert="horz" anchor="ctr" anchorCtr="0"/>
          <a:lstStyle>
            <a:lvl1pPr marL="0" indent="0" algn="ctr">
              <a:buNone/>
              <a:defRPr sz="2133"/>
            </a:lvl1pPr>
          </a:lstStyle>
          <a:p>
            <a:pPr lvl="0"/>
            <a:r>
              <a:rPr lang="nb-NO" dirty="0"/>
              <a:t>Edit </a:t>
            </a:r>
            <a:r>
              <a:rPr lang="nb-NO" dirty="0" err="1"/>
              <a:t>this</a:t>
            </a:r>
            <a:r>
              <a:rPr lang="nb-NO" dirty="0"/>
              <a:t> </a:t>
            </a:r>
            <a:r>
              <a:rPr lang="nb-NO" dirty="0" err="1"/>
              <a:t>text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42060692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X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bilde 4"/>
          <p:cNvSpPr>
            <a:spLocks noGrp="1"/>
          </p:cNvSpPr>
          <p:nvPr>
            <p:ph type="pic" sz="quarter" idx="10" hasCustomPrompt="1"/>
          </p:nvPr>
        </p:nvSpPr>
        <p:spPr>
          <a:xfrm>
            <a:off x="239349" y="240000"/>
            <a:ext cx="3744000" cy="5721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3" baseline="0"/>
            </a:lvl1pPr>
          </a:lstStyle>
          <a:p>
            <a:r>
              <a:rPr lang="nb-NO" dirty="0" err="1"/>
              <a:t>Click</a:t>
            </a:r>
            <a:r>
              <a:rPr lang="nb-NO" dirty="0"/>
              <a:t> </a:t>
            </a:r>
            <a:r>
              <a:rPr lang="nb-NO" dirty="0" err="1"/>
              <a:t>icon</a:t>
            </a:r>
            <a:r>
              <a:rPr lang="nb-NO" dirty="0"/>
              <a:t> to </a:t>
            </a:r>
            <a:r>
              <a:rPr lang="nb-NO" dirty="0" err="1"/>
              <a:t>insert</a:t>
            </a:r>
            <a:r>
              <a:rPr lang="nb-NO" dirty="0"/>
              <a:t> image</a:t>
            </a:r>
          </a:p>
        </p:txBody>
      </p:sp>
      <p:sp>
        <p:nvSpPr>
          <p:cNvPr id="4" name="Plassholder for bilde 4"/>
          <p:cNvSpPr>
            <a:spLocks noGrp="1"/>
          </p:cNvSpPr>
          <p:nvPr>
            <p:ph type="pic" sz="quarter" idx="11" hasCustomPrompt="1"/>
          </p:nvPr>
        </p:nvSpPr>
        <p:spPr>
          <a:xfrm>
            <a:off x="4224000" y="240000"/>
            <a:ext cx="3744000" cy="5721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3" baseline="0"/>
            </a:lvl1pPr>
          </a:lstStyle>
          <a:p>
            <a:r>
              <a:rPr lang="nb-NO" dirty="0" err="1"/>
              <a:t>Click</a:t>
            </a:r>
            <a:r>
              <a:rPr lang="nb-NO" dirty="0"/>
              <a:t> </a:t>
            </a:r>
            <a:r>
              <a:rPr lang="nb-NO" dirty="0" err="1"/>
              <a:t>icon</a:t>
            </a:r>
            <a:r>
              <a:rPr lang="nb-NO" dirty="0"/>
              <a:t> to </a:t>
            </a:r>
            <a:r>
              <a:rPr lang="nb-NO" dirty="0" err="1"/>
              <a:t>insert</a:t>
            </a:r>
            <a:r>
              <a:rPr lang="nb-NO" dirty="0"/>
              <a:t> image</a:t>
            </a:r>
          </a:p>
        </p:txBody>
      </p:sp>
      <p:sp>
        <p:nvSpPr>
          <p:cNvPr id="5" name="Plassholder for bilde 4"/>
          <p:cNvSpPr>
            <a:spLocks noGrp="1"/>
          </p:cNvSpPr>
          <p:nvPr>
            <p:ph type="pic" sz="quarter" idx="12" hasCustomPrompt="1"/>
          </p:nvPr>
        </p:nvSpPr>
        <p:spPr>
          <a:xfrm>
            <a:off x="8208000" y="240000"/>
            <a:ext cx="3744000" cy="5721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3" baseline="0"/>
            </a:lvl1pPr>
          </a:lstStyle>
          <a:p>
            <a:r>
              <a:rPr lang="nb-NO" dirty="0" err="1"/>
              <a:t>Click</a:t>
            </a:r>
            <a:r>
              <a:rPr lang="nb-NO" dirty="0"/>
              <a:t> </a:t>
            </a:r>
            <a:r>
              <a:rPr lang="nb-NO" dirty="0" err="1"/>
              <a:t>icon</a:t>
            </a:r>
            <a:r>
              <a:rPr lang="nb-NO" dirty="0"/>
              <a:t> to </a:t>
            </a:r>
            <a:r>
              <a:rPr lang="nb-NO" dirty="0" err="1"/>
              <a:t>insert</a:t>
            </a:r>
            <a:r>
              <a:rPr lang="nb-NO" dirty="0"/>
              <a:t> image</a:t>
            </a:r>
          </a:p>
        </p:txBody>
      </p:sp>
    </p:spTree>
    <p:extLst>
      <p:ext uri="{BB962C8B-B14F-4D97-AF65-F5344CB8AC3E}">
        <p14:creationId xmlns:p14="http://schemas.microsoft.com/office/powerpoint/2010/main" val="15585532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X Image/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bilde 4"/>
          <p:cNvSpPr>
            <a:spLocks noGrp="1"/>
          </p:cNvSpPr>
          <p:nvPr>
            <p:ph type="pic" sz="quarter" idx="10" hasCustomPrompt="1"/>
          </p:nvPr>
        </p:nvSpPr>
        <p:spPr>
          <a:xfrm>
            <a:off x="239349" y="240000"/>
            <a:ext cx="3744000" cy="2740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67" baseline="0"/>
            </a:lvl1pPr>
          </a:lstStyle>
          <a:p>
            <a:r>
              <a:rPr lang="nb-NO" dirty="0" err="1"/>
              <a:t>Click</a:t>
            </a:r>
            <a:r>
              <a:rPr lang="nb-NO" dirty="0"/>
              <a:t> </a:t>
            </a:r>
            <a:r>
              <a:rPr lang="nb-NO" dirty="0" err="1"/>
              <a:t>icon</a:t>
            </a:r>
            <a:r>
              <a:rPr lang="nb-NO" dirty="0"/>
              <a:t> to </a:t>
            </a:r>
            <a:r>
              <a:rPr lang="nb-NO" dirty="0" err="1"/>
              <a:t>insert</a:t>
            </a:r>
            <a:r>
              <a:rPr lang="nb-NO" dirty="0"/>
              <a:t> image</a:t>
            </a:r>
          </a:p>
        </p:txBody>
      </p:sp>
      <p:sp>
        <p:nvSpPr>
          <p:cNvPr id="4" name="Plassholder for bilde 4"/>
          <p:cNvSpPr>
            <a:spLocks noGrp="1"/>
          </p:cNvSpPr>
          <p:nvPr>
            <p:ph type="pic" sz="quarter" idx="11" hasCustomPrompt="1"/>
          </p:nvPr>
        </p:nvSpPr>
        <p:spPr>
          <a:xfrm>
            <a:off x="4224000" y="240000"/>
            <a:ext cx="3744000" cy="2740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67" baseline="0"/>
            </a:lvl1pPr>
          </a:lstStyle>
          <a:p>
            <a:r>
              <a:rPr lang="nb-NO" dirty="0" err="1"/>
              <a:t>Click</a:t>
            </a:r>
            <a:r>
              <a:rPr lang="nb-NO" dirty="0"/>
              <a:t> </a:t>
            </a:r>
            <a:r>
              <a:rPr lang="nb-NO" dirty="0" err="1"/>
              <a:t>icon</a:t>
            </a:r>
            <a:r>
              <a:rPr lang="nb-NO" dirty="0"/>
              <a:t> to </a:t>
            </a:r>
            <a:r>
              <a:rPr lang="nb-NO" dirty="0" err="1"/>
              <a:t>insert</a:t>
            </a:r>
            <a:r>
              <a:rPr lang="nb-NO" dirty="0"/>
              <a:t> image</a:t>
            </a:r>
          </a:p>
        </p:txBody>
      </p:sp>
      <p:sp>
        <p:nvSpPr>
          <p:cNvPr id="5" name="Plassholder for bilde 4"/>
          <p:cNvSpPr>
            <a:spLocks noGrp="1"/>
          </p:cNvSpPr>
          <p:nvPr>
            <p:ph type="pic" sz="quarter" idx="12" hasCustomPrompt="1"/>
          </p:nvPr>
        </p:nvSpPr>
        <p:spPr>
          <a:xfrm>
            <a:off x="8208000" y="240000"/>
            <a:ext cx="3744000" cy="2740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67" baseline="0"/>
            </a:lvl1pPr>
          </a:lstStyle>
          <a:p>
            <a:r>
              <a:rPr lang="nb-NO" dirty="0" err="1"/>
              <a:t>Click</a:t>
            </a:r>
            <a:r>
              <a:rPr lang="nb-NO" dirty="0"/>
              <a:t> </a:t>
            </a:r>
            <a:r>
              <a:rPr lang="nb-NO" dirty="0" err="1"/>
              <a:t>icon</a:t>
            </a:r>
            <a:r>
              <a:rPr lang="nb-NO" dirty="0"/>
              <a:t> to </a:t>
            </a:r>
            <a:r>
              <a:rPr lang="nb-NO" dirty="0" err="1"/>
              <a:t>insert</a:t>
            </a:r>
            <a:r>
              <a:rPr lang="nb-NO" dirty="0"/>
              <a:t> image</a:t>
            </a:r>
          </a:p>
        </p:txBody>
      </p:sp>
      <p:sp>
        <p:nvSpPr>
          <p:cNvPr id="6" name="Rektangel 5"/>
          <p:cNvSpPr/>
          <p:nvPr/>
        </p:nvSpPr>
        <p:spPr>
          <a:xfrm>
            <a:off x="240000" y="3220800"/>
            <a:ext cx="3744000" cy="27408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sz="2400"/>
          </a:p>
        </p:txBody>
      </p:sp>
      <p:sp>
        <p:nvSpPr>
          <p:cNvPr id="7" name="Rektangel 6"/>
          <p:cNvSpPr/>
          <p:nvPr/>
        </p:nvSpPr>
        <p:spPr>
          <a:xfrm>
            <a:off x="4224000" y="3226056"/>
            <a:ext cx="3744000" cy="27408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sz="2400"/>
          </a:p>
        </p:txBody>
      </p:sp>
      <p:sp>
        <p:nvSpPr>
          <p:cNvPr id="8" name="Rektangel 7"/>
          <p:cNvSpPr/>
          <p:nvPr/>
        </p:nvSpPr>
        <p:spPr>
          <a:xfrm>
            <a:off x="8208000" y="3226056"/>
            <a:ext cx="3744000" cy="27408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sz="2400"/>
          </a:p>
        </p:txBody>
      </p:sp>
      <p:sp>
        <p:nvSpPr>
          <p:cNvPr id="10" name="Undertittel 2"/>
          <p:cNvSpPr>
            <a:spLocks noGrp="1"/>
          </p:cNvSpPr>
          <p:nvPr>
            <p:ph type="subTitle" idx="1" hasCustomPrompt="1"/>
          </p:nvPr>
        </p:nvSpPr>
        <p:spPr>
          <a:xfrm>
            <a:off x="335360" y="3332990"/>
            <a:ext cx="3551979" cy="2496277"/>
          </a:xfrm>
          <a:prstGeom prst="rect">
            <a:avLst/>
          </a:prstGeom>
          <a:ln>
            <a:noFill/>
          </a:ln>
        </p:spPr>
        <p:txBody>
          <a:bodyPr anchor="ctr" anchorCtr="0"/>
          <a:lstStyle>
            <a:lvl1pPr marL="0" indent="0" algn="ctr">
              <a:buNone/>
              <a:defRPr sz="2133">
                <a:solidFill>
                  <a:schemeClr val="tx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 dirty="0"/>
              <a:t>Edit </a:t>
            </a:r>
            <a:r>
              <a:rPr lang="nb-NO" dirty="0" err="1"/>
              <a:t>this</a:t>
            </a:r>
            <a:r>
              <a:rPr lang="nb-NO" dirty="0"/>
              <a:t> </a:t>
            </a:r>
            <a:r>
              <a:rPr lang="nb-NO" dirty="0" err="1"/>
              <a:t>text</a:t>
            </a:r>
            <a:endParaRPr lang="nb-NO" dirty="0"/>
          </a:p>
        </p:txBody>
      </p:sp>
      <p:sp>
        <p:nvSpPr>
          <p:cNvPr id="17" name="Plassholder for tekst 16"/>
          <p:cNvSpPr>
            <a:spLocks noGrp="1"/>
          </p:cNvSpPr>
          <p:nvPr>
            <p:ph type="body" sz="quarter" idx="13" hasCustomPrompt="1"/>
          </p:nvPr>
        </p:nvSpPr>
        <p:spPr>
          <a:xfrm>
            <a:off x="4368800" y="3333751"/>
            <a:ext cx="3454400" cy="2495549"/>
          </a:xfrm>
          <a:prstGeom prst="rect">
            <a:avLst/>
          </a:prstGeom>
        </p:spPr>
        <p:txBody>
          <a:bodyPr vert="horz" anchor="ctr" anchorCtr="0"/>
          <a:lstStyle>
            <a:lvl1pPr marL="0" indent="0" algn="ctr">
              <a:buNone/>
              <a:defRPr sz="2133"/>
            </a:lvl1pPr>
          </a:lstStyle>
          <a:p>
            <a:pPr lvl="0"/>
            <a:r>
              <a:rPr lang="nb-NO" dirty="0"/>
              <a:t>Edit </a:t>
            </a:r>
            <a:r>
              <a:rPr lang="nb-NO" dirty="0" err="1"/>
              <a:t>this</a:t>
            </a:r>
            <a:r>
              <a:rPr lang="nb-NO" dirty="0"/>
              <a:t> </a:t>
            </a:r>
            <a:r>
              <a:rPr lang="nb-NO" dirty="0" err="1"/>
              <a:t>text</a:t>
            </a:r>
            <a:endParaRPr lang="nb-NO" dirty="0"/>
          </a:p>
        </p:txBody>
      </p:sp>
      <p:sp>
        <p:nvSpPr>
          <p:cNvPr id="18" name="Plassholder for tekst 16"/>
          <p:cNvSpPr>
            <a:spLocks noGrp="1"/>
          </p:cNvSpPr>
          <p:nvPr>
            <p:ph type="body" sz="quarter" idx="14" hasCustomPrompt="1"/>
          </p:nvPr>
        </p:nvSpPr>
        <p:spPr>
          <a:xfrm>
            <a:off x="8352000" y="3343712"/>
            <a:ext cx="3454400" cy="2495549"/>
          </a:xfrm>
          <a:prstGeom prst="rect">
            <a:avLst/>
          </a:prstGeom>
        </p:spPr>
        <p:txBody>
          <a:bodyPr vert="horz" anchor="ctr" anchorCtr="0"/>
          <a:lstStyle>
            <a:lvl1pPr marL="0" indent="0" algn="ctr">
              <a:buNone/>
              <a:defRPr sz="2133"/>
            </a:lvl1pPr>
          </a:lstStyle>
          <a:p>
            <a:pPr lvl="0"/>
            <a:r>
              <a:rPr lang="nb-NO" dirty="0"/>
              <a:t>Edit </a:t>
            </a:r>
            <a:r>
              <a:rPr lang="nb-NO" dirty="0" err="1"/>
              <a:t>this</a:t>
            </a:r>
            <a:r>
              <a:rPr lang="nb-NO" dirty="0"/>
              <a:t> </a:t>
            </a:r>
            <a:r>
              <a:rPr lang="nb-NO" dirty="0" err="1"/>
              <a:t>text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62652530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X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bilde 4"/>
          <p:cNvSpPr>
            <a:spLocks noGrp="1"/>
          </p:cNvSpPr>
          <p:nvPr>
            <p:ph type="pic" sz="quarter" idx="11" hasCustomPrompt="1"/>
          </p:nvPr>
        </p:nvSpPr>
        <p:spPr>
          <a:xfrm>
            <a:off x="6216000" y="240000"/>
            <a:ext cx="5736000" cy="2740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667" baseline="0"/>
            </a:lvl1pPr>
          </a:lstStyle>
          <a:p>
            <a:r>
              <a:rPr lang="nb-NO" dirty="0" err="1"/>
              <a:t>Click</a:t>
            </a:r>
            <a:r>
              <a:rPr lang="nb-NO" dirty="0"/>
              <a:t> </a:t>
            </a:r>
            <a:r>
              <a:rPr lang="nb-NO" dirty="0" err="1"/>
              <a:t>icon</a:t>
            </a:r>
            <a:r>
              <a:rPr lang="nb-NO" dirty="0"/>
              <a:t> to </a:t>
            </a:r>
            <a:r>
              <a:rPr lang="nb-NO" dirty="0" err="1"/>
              <a:t>insert</a:t>
            </a:r>
            <a:r>
              <a:rPr lang="nb-NO" dirty="0"/>
              <a:t> image</a:t>
            </a:r>
          </a:p>
        </p:txBody>
      </p:sp>
      <p:sp>
        <p:nvSpPr>
          <p:cNvPr id="4" name="Plassholder for bilde 4"/>
          <p:cNvSpPr>
            <a:spLocks noGrp="1"/>
          </p:cNvSpPr>
          <p:nvPr>
            <p:ph type="pic" sz="quarter" idx="10" hasCustomPrompt="1"/>
          </p:nvPr>
        </p:nvSpPr>
        <p:spPr>
          <a:xfrm>
            <a:off x="239349" y="240000"/>
            <a:ext cx="5736000" cy="2740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667" baseline="0"/>
            </a:lvl1pPr>
          </a:lstStyle>
          <a:p>
            <a:r>
              <a:rPr lang="nb-NO" dirty="0" err="1"/>
              <a:t>Click</a:t>
            </a:r>
            <a:r>
              <a:rPr lang="nb-NO" dirty="0"/>
              <a:t> </a:t>
            </a:r>
            <a:r>
              <a:rPr lang="nb-NO" dirty="0" err="1"/>
              <a:t>icon</a:t>
            </a:r>
            <a:r>
              <a:rPr lang="nb-NO" dirty="0"/>
              <a:t> to </a:t>
            </a:r>
            <a:r>
              <a:rPr lang="nb-NO" dirty="0" err="1"/>
              <a:t>insert</a:t>
            </a:r>
            <a:r>
              <a:rPr lang="nb-NO" dirty="0"/>
              <a:t> image</a:t>
            </a:r>
          </a:p>
        </p:txBody>
      </p:sp>
      <p:sp>
        <p:nvSpPr>
          <p:cNvPr id="5" name="Plassholder for bilde 4"/>
          <p:cNvSpPr>
            <a:spLocks noGrp="1"/>
          </p:cNvSpPr>
          <p:nvPr>
            <p:ph type="pic" sz="quarter" idx="12" hasCustomPrompt="1"/>
          </p:nvPr>
        </p:nvSpPr>
        <p:spPr>
          <a:xfrm>
            <a:off x="6216000" y="3228823"/>
            <a:ext cx="5736000" cy="2740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667" baseline="0"/>
            </a:lvl1pPr>
          </a:lstStyle>
          <a:p>
            <a:r>
              <a:rPr lang="nb-NO" dirty="0" err="1"/>
              <a:t>Click</a:t>
            </a:r>
            <a:r>
              <a:rPr lang="nb-NO" dirty="0"/>
              <a:t> </a:t>
            </a:r>
            <a:r>
              <a:rPr lang="nb-NO" dirty="0" err="1"/>
              <a:t>icon</a:t>
            </a:r>
            <a:r>
              <a:rPr lang="nb-NO" dirty="0"/>
              <a:t> to </a:t>
            </a:r>
            <a:r>
              <a:rPr lang="nb-NO" dirty="0" err="1"/>
              <a:t>insert</a:t>
            </a:r>
            <a:r>
              <a:rPr lang="nb-NO" dirty="0"/>
              <a:t> image</a:t>
            </a:r>
          </a:p>
        </p:txBody>
      </p:sp>
      <p:sp>
        <p:nvSpPr>
          <p:cNvPr id="6" name="Plassholder for bilde 4"/>
          <p:cNvSpPr>
            <a:spLocks noGrp="1"/>
          </p:cNvSpPr>
          <p:nvPr>
            <p:ph type="pic" sz="quarter" idx="13" hasCustomPrompt="1"/>
          </p:nvPr>
        </p:nvSpPr>
        <p:spPr>
          <a:xfrm>
            <a:off x="239349" y="3220800"/>
            <a:ext cx="5736000" cy="2740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667" baseline="0"/>
            </a:lvl1pPr>
          </a:lstStyle>
          <a:p>
            <a:r>
              <a:rPr lang="nb-NO" dirty="0" err="1"/>
              <a:t>Click</a:t>
            </a:r>
            <a:r>
              <a:rPr lang="nb-NO" dirty="0"/>
              <a:t> </a:t>
            </a:r>
            <a:r>
              <a:rPr lang="nb-NO" dirty="0" err="1"/>
              <a:t>icon</a:t>
            </a:r>
            <a:r>
              <a:rPr lang="nb-NO" dirty="0"/>
              <a:t> to </a:t>
            </a:r>
            <a:r>
              <a:rPr lang="nb-NO" dirty="0" err="1"/>
              <a:t>insert</a:t>
            </a:r>
            <a:r>
              <a:rPr lang="nb-NO" dirty="0"/>
              <a:t> image</a:t>
            </a:r>
          </a:p>
        </p:txBody>
      </p:sp>
    </p:spTree>
    <p:extLst>
      <p:ext uri="{BB962C8B-B14F-4D97-AF65-F5344CB8AC3E}">
        <p14:creationId xmlns:p14="http://schemas.microsoft.com/office/powerpoint/2010/main" val="28236571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 X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bilde 4"/>
          <p:cNvSpPr>
            <a:spLocks noGrp="1"/>
          </p:cNvSpPr>
          <p:nvPr>
            <p:ph type="pic" sz="quarter" idx="10" hasCustomPrompt="1"/>
          </p:nvPr>
        </p:nvSpPr>
        <p:spPr>
          <a:xfrm>
            <a:off x="239349" y="240000"/>
            <a:ext cx="3744000" cy="2740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67" baseline="0"/>
            </a:lvl1pPr>
          </a:lstStyle>
          <a:p>
            <a:r>
              <a:rPr lang="nb-NO" dirty="0" err="1"/>
              <a:t>Click</a:t>
            </a:r>
            <a:r>
              <a:rPr lang="nb-NO" dirty="0"/>
              <a:t> </a:t>
            </a:r>
            <a:r>
              <a:rPr lang="nb-NO" dirty="0" err="1"/>
              <a:t>icon</a:t>
            </a:r>
            <a:r>
              <a:rPr lang="nb-NO" dirty="0"/>
              <a:t> to </a:t>
            </a:r>
            <a:r>
              <a:rPr lang="nb-NO" dirty="0" err="1"/>
              <a:t>insert</a:t>
            </a:r>
            <a:r>
              <a:rPr lang="nb-NO" dirty="0"/>
              <a:t> image</a:t>
            </a:r>
          </a:p>
        </p:txBody>
      </p:sp>
      <p:sp>
        <p:nvSpPr>
          <p:cNvPr id="4" name="Plassholder for bilde 4"/>
          <p:cNvSpPr>
            <a:spLocks noGrp="1"/>
          </p:cNvSpPr>
          <p:nvPr>
            <p:ph type="pic" sz="quarter" idx="11" hasCustomPrompt="1"/>
          </p:nvPr>
        </p:nvSpPr>
        <p:spPr>
          <a:xfrm>
            <a:off x="4224000" y="240000"/>
            <a:ext cx="3744000" cy="2740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67" baseline="0"/>
            </a:lvl1pPr>
          </a:lstStyle>
          <a:p>
            <a:r>
              <a:rPr lang="nb-NO" dirty="0" err="1"/>
              <a:t>Click</a:t>
            </a:r>
            <a:r>
              <a:rPr lang="nb-NO" dirty="0"/>
              <a:t> </a:t>
            </a:r>
            <a:r>
              <a:rPr lang="nb-NO" dirty="0" err="1"/>
              <a:t>icon</a:t>
            </a:r>
            <a:r>
              <a:rPr lang="nb-NO" dirty="0"/>
              <a:t> to </a:t>
            </a:r>
            <a:r>
              <a:rPr lang="nb-NO" dirty="0" err="1"/>
              <a:t>insert</a:t>
            </a:r>
            <a:r>
              <a:rPr lang="nb-NO" dirty="0"/>
              <a:t> image</a:t>
            </a:r>
          </a:p>
        </p:txBody>
      </p:sp>
      <p:sp>
        <p:nvSpPr>
          <p:cNvPr id="5" name="Plassholder for bilde 4"/>
          <p:cNvSpPr>
            <a:spLocks noGrp="1"/>
          </p:cNvSpPr>
          <p:nvPr>
            <p:ph type="pic" sz="quarter" idx="12" hasCustomPrompt="1"/>
          </p:nvPr>
        </p:nvSpPr>
        <p:spPr>
          <a:xfrm>
            <a:off x="8208000" y="240000"/>
            <a:ext cx="3744000" cy="2740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67" baseline="0"/>
            </a:lvl1pPr>
          </a:lstStyle>
          <a:p>
            <a:r>
              <a:rPr lang="nb-NO" dirty="0" err="1"/>
              <a:t>Click</a:t>
            </a:r>
            <a:r>
              <a:rPr lang="nb-NO" dirty="0"/>
              <a:t> </a:t>
            </a:r>
            <a:r>
              <a:rPr lang="nb-NO" dirty="0" err="1"/>
              <a:t>icon</a:t>
            </a:r>
            <a:r>
              <a:rPr lang="nb-NO" dirty="0"/>
              <a:t> to </a:t>
            </a:r>
            <a:r>
              <a:rPr lang="nb-NO" dirty="0" err="1"/>
              <a:t>insert</a:t>
            </a:r>
            <a:r>
              <a:rPr lang="nb-NO" dirty="0"/>
              <a:t> image</a:t>
            </a:r>
          </a:p>
        </p:txBody>
      </p:sp>
      <p:sp>
        <p:nvSpPr>
          <p:cNvPr id="6" name="Plassholder for bilde 4"/>
          <p:cNvSpPr>
            <a:spLocks noGrp="1"/>
          </p:cNvSpPr>
          <p:nvPr>
            <p:ph type="pic" sz="quarter" idx="13" hasCustomPrompt="1"/>
          </p:nvPr>
        </p:nvSpPr>
        <p:spPr>
          <a:xfrm>
            <a:off x="239349" y="3220800"/>
            <a:ext cx="3744000" cy="2740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67" baseline="0"/>
            </a:lvl1pPr>
          </a:lstStyle>
          <a:p>
            <a:r>
              <a:rPr lang="nb-NO" dirty="0" err="1"/>
              <a:t>Click</a:t>
            </a:r>
            <a:r>
              <a:rPr lang="nb-NO" dirty="0"/>
              <a:t> </a:t>
            </a:r>
            <a:r>
              <a:rPr lang="nb-NO" dirty="0" err="1"/>
              <a:t>icon</a:t>
            </a:r>
            <a:r>
              <a:rPr lang="nb-NO" dirty="0"/>
              <a:t> to </a:t>
            </a:r>
            <a:r>
              <a:rPr lang="nb-NO" dirty="0" err="1"/>
              <a:t>insert</a:t>
            </a:r>
            <a:r>
              <a:rPr lang="nb-NO" dirty="0"/>
              <a:t> image</a:t>
            </a:r>
          </a:p>
        </p:txBody>
      </p:sp>
      <p:sp>
        <p:nvSpPr>
          <p:cNvPr id="7" name="Plassholder for bilde 4"/>
          <p:cNvSpPr>
            <a:spLocks noGrp="1"/>
          </p:cNvSpPr>
          <p:nvPr>
            <p:ph type="pic" sz="quarter" idx="14" hasCustomPrompt="1"/>
          </p:nvPr>
        </p:nvSpPr>
        <p:spPr>
          <a:xfrm>
            <a:off x="4224000" y="3220800"/>
            <a:ext cx="3744000" cy="2740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67" baseline="0"/>
            </a:lvl1pPr>
          </a:lstStyle>
          <a:p>
            <a:r>
              <a:rPr lang="nb-NO" dirty="0" err="1"/>
              <a:t>Click</a:t>
            </a:r>
            <a:r>
              <a:rPr lang="nb-NO" dirty="0"/>
              <a:t> </a:t>
            </a:r>
            <a:r>
              <a:rPr lang="nb-NO" dirty="0" err="1"/>
              <a:t>icon</a:t>
            </a:r>
            <a:r>
              <a:rPr lang="nb-NO" dirty="0"/>
              <a:t> to </a:t>
            </a:r>
            <a:r>
              <a:rPr lang="nb-NO" dirty="0" err="1"/>
              <a:t>insert</a:t>
            </a:r>
            <a:r>
              <a:rPr lang="nb-NO" dirty="0"/>
              <a:t> image</a:t>
            </a:r>
          </a:p>
        </p:txBody>
      </p:sp>
      <p:sp>
        <p:nvSpPr>
          <p:cNvPr id="8" name="Plassholder for bilde 4"/>
          <p:cNvSpPr>
            <a:spLocks noGrp="1"/>
          </p:cNvSpPr>
          <p:nvPr>
            <p:ph type="pic" sz="quarter" idx="15" hasCustomPrompt="1"/>
          </p:nvPr>
        </p:nvSpPr>
        <p:spPr>
          <a:xfrm>
            <a:off x="8208000" y="3220800"/>
            <a:ext cx="3744000" cy="2740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67" baseline="0"/>
            </a:lvl1pPr>
          </a:lstStyle>
          <a:p>
            <a:r>
              <a:rPr lang="nb-NO" dirty="0" err="1"/>
              <a:t>Click</a:t>
            </a:r>
            <a:r>
              <a:rPr lang="nb-NO" dirty="0"/>
              <a:t> </a:t>
            </a:r>
            <a:r>
              <a:rPr lang="nb-NO" dirty="0" err="1"/>
              <a:t>icon</a:t>
            </a:r>
            <a:r>
              <a:rPr lang="nb-NO" dirty="0"/>
              <a:t> to </a:t>
            </a:r>
            <a:r>
              <a:rPr lang="nb-NO" dirty="0" err="1"/>
              <a:t>insert</a:t>
            </a:r>
            <a:r>
              <a:rPr lang="nb-NO" dirty="0"/>
              <a:t> image</a:t>
            </a:r>
          </a:p>
        </p:txBody>
      </p:sp>
    </p:spTree>
    <p:extLst>
      <p:ext uri="{BB962C8B-B14F-4D97-AF65-F5344CB8AC3E}">
        <p14:creationId xmlns:p14="http://schemas.microsoft.com/office/powerpoint/2010/main" val="979787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ktangel 5"/>
          <p:cNvSpPr/>
          <p:nvPr/>
        </p:nvSpPr>
        <p:spPr>
          <a:xfrm>
            <a:off x="240000" y="240000"/>
            <a:ext cx="11712000" cy="57216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sz="2400" dirty="0"/>
          </a:p>
        </p:txBody>
      </p:sp>
      <p:sp>
        <p:nvSpPr>
          <p:cNvPr id="5" name="Tittel 1"/>
          <p:cNvSpPr>
            <a:spLocks noGrp="1"/>
          </p:cNvSpPr>
          <p:nvPr>
            <p:ph type="ctrTitle" hasCustomPrompt="1"/>
          </p:nvPr>
        </p:nvSpPr>
        <p:spPr>
          <a:xfrm>
            <a:off x="914400" y="2398936"/>
            <a:ext cx="10363200" cy="1470025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EDIT THIS TEXT</a:t>
            </a:r>
          </a:p>
        </p:txBody>
      </p:sp>
    </p:spTree>
    <p:extLst>
      <p:ext uri="{BB962C8B-B14F-4D97-AF65-F5344CB8AC3E}">
        <p14:creationId xmlns:p14="http://schemas.microsoft.com/office/powerpoint/2010/main" val="317882537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2">
            <a:extLst>
              <a:ext uri="{FF2B5EF4-FFF2-40B4-BE49-F238E27FC236}">
                <a16:creationId xmlns:a16="http://schemas.microsoft.com/office/drawing/2014/main" id="{E9E8D5DE-4D7B-413E-A039-1F05B5652D9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7987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70DAD-A8D2-43B9-BD3D-A0A6EA3B15E4}" type="datetimeFigureOut">
              <a:rPr lang="es-CO" smtClean="0"/>
              <a:t>1/03/2024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674AF-CD5C-4B10-AF4C-A765BBBB17F5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32283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/>
          <p:cNvSpPr/>
          <p:nvPr/>
        </p:nvSpPr>
        <p:spPr>
          <a:xfrm>
            <a:off x="240000" y="240000"/>
            <a:ext cx="11712000" cy="57216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sz="2400" dirty="0"/>
          </a:p>
        </p:txBody>
      </p:sp>
      <p:sp>
        <p:nvSpPr>
          <p:cNvPr id="2" name="Tittel 1"/>
          <p:cNvSpPr>
            <a:spLocks noGrp="1"/>
          </p:cNvSpPr>
          <p:nvPr>
            <p:ph type="title" hasCustomPrompt="1"/>
          </p:nvPr>
        </p:nvSpPr>
        <p:spPr>
          <a:xfrm>
            <a:off x="609600" y="443119"/>
            <a:ext cx="10972800" cy="1143000"/>
          </a:xfrm>
          <a:prstGeom prst="rect">
            <a:avLst/>
          </a:prstGeom>
        </p:spPr>
        <p:txBody>
          <a:bodyPr vert="horz"/>
          <a:lstStyle>
            <a:lvl1pPr algn="l">
              <a:defRPr sz="4800"/>
            </a:lvl1pPr>
          </a:lstStyle>
          <a:p>
            <a:r>
              <a:rPr lang="nb-NO" dirty="0"/>
              <a:t>Edit </a:t>
            </a:r>
            <a:r>
              <a:rPr lang="nb-NO" dirty="0" err="1"/>
              <a:t>this</a:t>
            </a:r>
            <a:r>
              <a:rPr lang="nb-NO" dirty="0"/>
              <a:t> </a:t>
            </a:r>
            <a:r>
              <a:rPr lang="nb-NO" dirty="0" err="1"/>
              <a:t>text</a:t>
            </a:r>
            <a:endParaRPr lang="nb-NO" dirty="0"/>
          </a:p>
        </p:txBody>
      </p:sp>
      <p:sp>
        <p:nvSpPr>
          <p:cNvPr id="7" name="Undertittel 2"/>
          <p:cNvSpPr>
            <a:spLocks noGrp="1"/>
          </p:cNvSpPr>
          <p:nvPr>
            <p:ph type="subTitle" idx="1" hasCustomPrompt="1"/>
          </p:nvPr>
        </p:nvSpPr>
        <p:spPr>
          <a:xfrm>
            <a:off x="623592" y="1674849"/>
            <a:ext cx="10958807" cy="3923519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3200">
                <a:solidFill>
                  <a:schemeClr val="tx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 dirty="0"/>
              <a:t>Edit </a:t>
            </a:r>
            <a:r>
              <a:rPr lang="nb-NO" dirty="0" err="1"/>
              <a:t>this</a:t>
            </a:r>
            <a:r>
              <a:rPr lang="nb-NO" dirty="0"/>
              <a:t> </a:t>
            </a:r>
            <a:r>
              <a:rPr lang="nb-NO" dirty="0" err="1"/>
              <a:t>text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6696452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bullet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/>
          <p:cNvSpPr/>
          <p:nvPr/>
        </p:nvSpPr>
        <p:spPr>
          <a:xfrm>
            <a:off x="240000" y="240000"/>
            <a:ext cx="11712000" cy="57216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sz="2400" dirty="0"/>
          </a:p>
        </p:txBody>
      </p:sp>
      <p:sp>
        <p:nvSpPr>
          <p:cNvPr id="2" name="Tittel 1"/>
          <p:cNvSpPr>
            <a:spLocks noGrp="1"/>
          </p:cNvSpPr>
          <p:nvPr>
            <p:ph type="title" hasCustomPrompt="1"/>
          </p:nvPr>
        </p:nvSpPr>
        <p:spPr>
          <a:xfrm>
            <a:off x="609600" y="443119"/>
            <a:ext cx="10972800" cy="1143000"/>
          </a:xfrm>
          <a:prstGeom prst="rect">
            <a:avLst/>
          </a:prstGeom>
        </p:spPr>
        <p:txBody>
          <a:bodyPr vert="horz"/>
          <a:lstStyle>
            <a:lvl1pPr algn="l">
              <a:defRPr sz="4800"/>
            </a:lvl1pPr>
          </a:lstStyle>
          <a:p>
            <a:r>
              <a:rPr lang="nb-NO" dirty="0"/>
              <a:t>Edit </a:t>
            </a:r>
            <a:r>
              <a:rPr lang="nb-NO" dirty="0" err="1"/>
              <a:t>this</a:t>
            </a:r>
            <a:r>
              <a:rPr lang="nb-NO" dirty="0"/>
              <a:t> </a:t>
            </a:r>
            <a:r>
              <a:rPr lang="nb-NO" dirty="0" err="1"/>
              <a:t>text</a:t>
            </a:r>
            <a:endParaRPr lang="nb-NO" dirty="0"/>
          </a:p>
        </p:txBody>
      </p:sp>
      <p:sp>
        <p:nvSpPr>
          <p:cNvPr id="7" name="Undertittel 2"/>
          <p:cNvSpPr>
            <a:spLocks noGrp="1"/>
          </p:cNvSpPr>
          <p:nvPr>
            <p:ph type="subTitle" idx="1" hasCustomPrompt="1"/>
          </p:nvPr>
        </p:nvSpPr>
        <p:spPr>
          <a:xfrm>
            <a:off x="623592" y="1674849"/>
            <a:ext cx="10958807" cy="3923519"/>
          </a:xfrm>
          <a:prstGeom prst="rect">
            <a:avLst/>
          </a:prstGeom>
        </p:spPr>
        <p:txBody>
          <a:bodyPr/>
          <a:lstStyle>
            <a:lvl1pPr marL="457189" marR="0" indent="-457189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 sz="3200" baseline="0">
                <a:solidFill>
                  <a:schemeClr val="tx1"/>
                </a:solidFill>
              </a:defRPr>
            </a:lvl1pPr>
            <a:lvl2pPr marL="1066773" indent="-457189" algn="l">
              <a:buFont typeface="Arial" panose="020B0604020202020204" pitchFamily="34" charset="0"/>
              <a:buChar char="•"/>
              <a:defRPr sz="2667">
                <a:solidFill>
                  <a:schemeClr val="tx1"/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 dirty="0"/>
              <a:t>Edit </a:t>
            </a:r>
            <a:r>
              <a:rPr lang="nb-NO" dirty="0" err="1"/>
              <a:t>this</a:t>
            </a:r>
            <a:r>
              <a:rPr lang="nb-NO" dirty="0"/>
              <a:t> </a:t>
            </a:r>
            <a:r>
              <a:rPr lang="nb-NO" dirty="0" err="1"/>
              <a:t>text</a:t>
            </a:r>
            <a:endParaRPr lang="nb-NO" dirty="0"/>
          </a:p>
          <a:p>
            <a:pPr lvl="1"/>
            <a:r>
              <a:rPr lang="nb-NO" dirty="0"/>
              <a:t>This </a:t>
            </a:r>
            <a:r>
              <a:rPr lang="nb-NO" dirty="0" err="1"/>
              <a:t>text</a:t>
            </a:r>
            <a:r>
              <a:rPr lang="nb-NO" dirty="0"/>
              <a:t> </a:t>
            </a:r>
            <a:r>
              <a:rPr lang="nb-NO" dirty="0" err="1"/>
              <a:t>should</a:t>
            </a:r>
            <a:r>
              <a:rPr lang="nb-NO" dirty="0"/>
              <a:t> be </a:t>
            </a:r>
            <a:r>
              <a:rPr lang="nb-NO" dirty="0" err="1"/>
              <a:t>edited</a:t>
            </a:r>
            <a:endParaRPr lang="nb-NO" dirty="0"/>
          </a:p>
          <a:p>
            <a:endParaRPr lang="nb-NO" dirty="0"/>
          </a:p>
          <a:p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42668280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no 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/>
          <p:cNvSpPr/>
          <p:nvPr/>
        </p:nvSpPr>
        <p:spPr>
          <a:xfrm>
            <a:off x="240000" y="240000"/>
            <a:ext cx="11712651" cy="57216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sz="2400" dirty="0"/>
          </a:p>
        </p:txBody>
      </p:sp>
      <p:sp>
        <p:nvSpPr>
          <p:cNvPr id="5" name="Undertittel 2"/>
          <p:cNvSpPr>
            <a:spLocks noGrp="1"/>
          </p:cNvSpPr>
          <p:nvPr>
            <p:ph type="subTitle" idx="1" hasCustomPrompt="1"/>
          </p:nvPr>
        </p:nvSpPr>
        <p:spPr>
          <a:xfrm>
            <a:off x="431371" y="683570"/>
            <a:ext cx="11329259" cy="5049687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3200">
                <a:solidFill>
                  <a:schemeClr val="tx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 dirty="0"/>
              <a:t>Edit </a:t>
            </a:r>
            <a:r>
              <a:rPr lang="nb-NO" dirty="0" err="1"/>
              <a:t>this</a:t>
            </a:r>
            <a:r>
              <a:rPr lang="nb-NO" dirty="0"/>
              <a:t> </a:t>
            </a:r>
            <a:r>
              <a:rPr lang="nb-NO" dirty="0" err="1"/>
              <a:t>text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5387664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4"/>
          <p:cNvSpPr>
            <a:spLocks noGrp="1"/>
          </p:cNvSpPr>
          <p:nvPr>
            <p:ph type="pic" sz="quarter" idx="10" hasCustomPrompt="1"/>
          </p:nvPr>
        </p:nvSpPr>
        <p:spPr>
          <a:xfrm>
            <a:off x="240000" y="240000"/>
            <a:ext cx="11712000" cy="5721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733" baseline="0">
                <a:solidFill>
                  <a:schemeClr val="tx2"/>
                </a:solidFill>
              </a:defRPr>
            </a:lvl1pPr>
          </a:lstStyle>
          <a:p>
            <a:r>
              <a:rPr lang="nb-NO" dirty="0" err="1"/>
              <a:t>Click</a:t>
            </a:r>
            <a:r>
              <a:rPr lang="nb-NO" dirty="0"/>
              <a:t> </a:t>
            </a:r>
            <a:r>
              <a:rPr lang="nb-NO" dirty="0" err="1"/>
              <a:t>icon</a:t>
            </a:r>
            <a:r>
              <a:rPr lang="nb-NO" dirty="0"/>
              <a:t> to </a:t>
            </a:r>
            <a:r>
              <a:rPr lang="nb-NO" dirty="0" err="1"/>
              <a:t>insert</a:t>
            </a:r>
            <a:r>
              <a:rPr lang="nb-NO" dirty="0"/>
              <a:t> image.</a:t>
            </a:r>
          </a:p>
        </p:txBody>
      </p:sp>
    </p:spTree>
    <p:extLst>
      <p:ext uri="{BB962C8B-B14F-4D97-AF65-F5344CB8AC3E}">
        <p14:creationId xmlns:p14="http://schemas.microsoft.com/office/powerpoint/2010/main" val="38047208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/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bilde 4"/>
          <p:cNvSpPr>
            <a:spLocks noGrp="1"/>
          </p:cNvSpPr>
          <p:nvPr>
            <p:ph type="pic" sz="quarter" idx="10" hasCustomPrompt="1"/>
          </p:nvPr>
        </p:nvSpPr>
        <p:spPr>
          <a:xfrm>
            <a:off x="240000" y="240000"/>
            <a:ext cx="11712000" cy="5721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733" baseline="0">
                <a:solidFill>
                  <a:srgbClr val="808080"/>
                </a:solidFill>
              </a:defRPr>
            </a:lvl1pPr>
          </a:lstStyle>
          <a:p>
            <a:r>
              <a:rPr lang="nb-NO" dirty="0" err="1"/>
              <a:t>Click</a:t>
            </a:r>
            <a:r>
              <a:rPr lang="nb-NO" dirty="0"/>
              <a:t> </a:t>
            </a:r>
            <a:r>
              <a:rPr lang="nb-NO" dirty="0" err="1"/>
              <a:t>icon</a:t>
            </a:r>
            <a:r>
              <a:rPr lang="nb-NO" dirty="0"/>
              <a:t> to </a:t>
            </a:r>
            <a:r>
              <a:rPr lang="nb-NO" dirty="0" err="1"/>
              <a:t>insert</a:t>
            </a:r>
            <a:r>
              <a:rPr lang="nb-NO" dirty="0"/>
              <a:t> image</a:t>
            </a:r>
          </a:p>
        </p:txBody>
      </p:sp>
      <p:sp>
        <p:nvSpPr>
          <p:cNvPr id="2" name="Tittel 1"/>
          <p:cNvSpPr>
            <a:spLocks noGrp="1"/>
          </p:cNvSpPr>
          <p:nvPr>
            <p:ph type="title" hasCustomPrompt="1"/>
          </p:nvPr>
        </p:nvSpPr>
        <p:spPr>
          <a:xfrm>
            <a:off x="3119669" y="3909053"/>
            <a:ext cx="6048672" cy="1143000"/>
          </a:xfrm>
          <a:prstGeom prst="rect">
            <a:avLst/>
          </a:prstGeom>
          <a:solidFill>
            <a:schemeClr val="tx1">
              <a:lumMod val="85000"/>
              <a:lumOff val="15000"/>
              <a:alpha val="75000"/>
            </a:schemeClr>
          </a:solidFill>
        </p:spPr>
        <p:txBody>
          <a:bodyPr vert="horz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Edit </a:t>
            </a:r>
            <a:r>
              <a:rPr lang="nb-NO" dirty="0" err="1"/>
              <a:t>this</a:t>
            </a:r>
            <a:r>
              <a:rPr lang="nb-NO" dirty="0"/>
              <a:t> </a:t>
            </a:r>
            <a:r>
              <a:rPr lang="nb-NO" dirty="0" err="1"/>
              <a:t>text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9038678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ideo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media 2"/>
          <p:cNvSpPr>
            <a:spLocks noGrp="1"/>
          </p:cNvSpPr>
          <p:nvPr>
            <p:ph type="media" sz="quarter" idx="10" hasCustomPrompt="1"/>
          </p:nvPr>
        </p:nvSpPr>
        <p:spPr>
          <a:xfrm>
            <a:off x="240000" y="240000"/>
            <a:ext cx="11712000" cy="57216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733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nb-NO" dirty="0" err="1"/>
              <a:t>Click</a:t>
            </a:r>
            <a:r>
              <a:rPr lang="nb-NO" dirty="0"/>
              <a:t> </a:t>
            </a:r>
            <a:r>
              <a:rPr lang="nb-NO" dirty="0" err="1"/>
              <a:t>icon</a:t>
            </a:r>
            <a:r>
              <a:rPr lang="nb-NO" dirty="0"/>
              <a:t> to </a:t>
            </a:r>
            <a:r>
              <a:rPr lang="nb-NO" dirty="0" err="1"/>
              <a:t>insert</a:t>
            </a:r>
            <a:r>
              <a:rPr lang="nb-NO" dirty="0"/>
              <a:t> video.</a:t>
            </a:r>
          </a:p>
        </p:txBody>
      </p:sp>
    </p:spTree>
    <p:extLst>
      <p:ext uri="{BB962C8B-B14F-4D97-AF65-F5344CB8AC3E}">
        <p14:creationId xmlns:p14="http://schemas.microsoft.com/office/powerpoint/2010/main" val="18839784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/Image (1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bilde 4"/>
          <p:cNvSpPr>
            <a:spLocks noGrp="1"/>
          </p:cNvSpPr>
          <p:nvPr>
            <p:ph type="pic" sz="quarter" idx="11" hasCustomPrompt="1"/>
          </p:nvPr>
        </p:nvSpPr>
        <p:spPr>
          <a:xfrm>
            <a:off x="4224000" y="240000"/>
            <a:ext cx="7728000" cy="5721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3" baseline="0">
                <a:solidFill>
                  <a:srgbClr val="808080"/>
                </a:solidFill>
              </a:defRPr>
            </a:lvl1pPr>
          </a:lstStyle>
          <a:p>
            <a:r>
              <a:rPr lang="nb-NO" dirty="0" err="1"/>
              <a:t>Click</a:t>
            </a:r>
            <a:r>
              <a:rPr lang="nb-NO" dirty="0"/>
              <a:t> </a:t>
            </a:r>
            <a:r>
              <a:rPr lang="nb-NO" dirty="0" err="1"/>
              <a:t>icon</a:t>
            </a:r>
            <a:r>
              <a:rPr lang="nb-NO" dirty="0"/>
              <a:t> to </a:t>
            </a:r>
            <a:r>
              <a:rPr lang="nb-NO" dirty="0" err="1"/>
              <a:t>insert</a:t>
            </a:r>
            <a:r>
              <a:rPr lang="nb-NO" dirty="0"/>
              <a:t> image</a:t>
            </a:r>
          </a:p>
        </p:txBody>
      </p:sp>
      <p:sp>
        <p:nvSpPr>
          <p:cNvPr id="4" name="Rektangel 3"/>
          <p:cNvSpPr/>
          <p:nvPr/>
        </p:nvSpPr>
        <p:spPr>
          <a:xfrm>
            <a:off x="240000" y="240000"/>
            <a:ext cx="3744000" cy="57216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sz="2400"/>
          </a:p>
        </p:txBody>
      </p:sp>
      <p:sp>
        <p:nvSpPr>
          <p:cNvPr id="6" name="Undertittel 2"/>
          <p:cNvSpPr>
            <a:spLocks noGrp="1"/>
          </p:cNvSpPr>
          <p:nvPr>
            <p:ph type="subTitle" idx="1" hasCustomPrompt="1"/>
          </p:nvPr>
        </p:nvSpPr>
        <p:spPr>
          <a:xfrm>
            <a:off x="431371" y="683570"/>
            <a:ext cx="3360373" cy="5049687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 dirty="0"/>
              <a:t>Edit </a:t>
            </a:r>
            <a:r>
              <a:rPr lang="nb-NO" dirty="0" err="1"/>
              <a:t>this</a:t>
            </a:r>
            <a:r>
              <a:rPr lang="nb-NO" dirty="0"/>
              <a:t> </a:t>
            </a:r>
            <a:r>
              <a:rPr lang="nb-NO" dirty="0" err="1"/>
              <a:t>text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2166468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emf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3253E8E-7213-D045-86F4-B8607C5C1A33}"/>
              </a:ext>
            </a:extLst>
          </p:cNvPr>
          <p:cNvPicPr>
            <a:picLocks noChangeAspect="1"/>
          </p:cNvPicPr>
          <p:nvPr/>
        </p:nvPicPr>
        <p:blipFill>
          <a:blip r:embed="rId23"/>
          <a:srcRect/>
          <a:stretch/>
        </p:blipFill>
        <p:spPr>
          <a:xfrm>
            <a:off x="-11990" y="6211667"/>
            <a:ext cx="12215979" cy="668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58070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  <p:sldLayoutId id="2147483739" r:id="rId13"/>
    <p:sldLayoutId id="2147483740" r:id="rId14"/>
    <p:sldLayoutId id="2147483741" r:id="rId15"/>
    <p:sldLayoutId id="2147483742" r:id="rId16"/>
    <p:sldLayoutId id="2147483743" r:id="rId17"/>
    <p:sldLayoutId id="2147483744" r:id="rId18"/>
    <p:sldLayoutId id="2147483745" r:id="rId19"/>
    <p:sldLayoutId id="2147483746" r:id="rId20"/>
    <p:sldLayoutId id="2147483747" r:id="rId21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diagramLayout" Target="../diagrams/layout1.xml"/><Relationship Id="rId7" Type="http://schemas.openxmlformats.org/officeDocument/2006/relationships/image" Target="../media/image16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27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2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2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2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subTitle"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endParaRPr lang="en-US" b="1" dirty="0"/>
          </a:p>
          <a:p>
            <a:endParaRPr lang="en-US" b="1" kern="1200" dirty="0"/>
          </a:p>
          <a:p>
            <a:endParaRPr lang="en-US" b="1" dirty="0"/>
          </a:p>
          <a:p>
            <a:pPr algn="ctr"/>
            <a:r>
              <a:rPr lang="es-CO" sz="3200" b="1" kern="1200" dirty="0"/>
              <a:t>INDUCCIÓN</a:t>
            </a:r>
          </a:p>
          <a:p>
            <a:pPr algn="ctr"/>
            <a:r>
              <a:rPr lang="es-CO" sz="3200" b="1" dirty="0"/>
              <a:t>RECURSOS HUMANOS</a:t>
            </a:r>
            <a:br>
              <a:rPr lang="en-US" b="1" kern="1200" dirty="0"/>
            </a:br>
            <a:endParaRPr lang="en-US" b="1" kern="1200" dirty="0"/>
          </a:p>
        </p:txBody>
      </p:sp>
      <p:pic>
        <p:nvPicPr>
          <p:cNvPr id="1030" name="Picture 6" descr="Consejo Noruego para Refugiados - Wikipedia, la enciclopedia libre">
            <a:extLst>
              <a:ext uri="{FF2B5EF4-FFF2-40B4-BE49-F238E27FC236}">
                <a16:creationId xmlns:a16="http://schemas.microsoft.com/office/drawing/2014/main" id="{BA4EF98E-CA46-8F7D-5DE9-107236C723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5303" y="-151204"/>
            <a:ext cx="6952297" cy="6249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3030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Marcador de contenido 2">
            <a:extLst>
              <a:ext uri="{FF2B5EF4-FFF2-40B4-BE49-F238E27FC236}">
                <a16:creationId xmlns:a16="http://schemas.microsoft.com/office/drawing/2014/main" id="{0C3D633A-C342-683F-F2E8-CCA6ACF2D20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76318446"/>
              </p:ext>
            </p:extLst>
          </p:nvPr>
        </p:nvGraphicFramePr>
        <p:xfrm>
          <a:off x="5468389" y="620392"/>
          <a:ext cx="6263640" cy="55046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CuadroTexto 5">
            <a:extLst>
              <a:ext uri="{FF2B5EF4-FFF2-40B4-BE49-F238E27FC236}">
                <a16:creationId xmlns:a16="http://schemas.microsoft.com/office/drawing/2014/main" id="{D3E409C7-B425-3F04-5AE5-EB55F7A6FB21}"/>
              </a:ext>
            </a:extLst>
          </p:cNvPr>
          <p:cNvSpPr txBox="1"/>
          <p:nvPr/>
        </p:nvSpPr>
        <p:spPr>
          <a:xfrm>
            <a:off x="3545840" y="424257"/>
            <a:ext cx="5567680" cy="646331"/>
          </a:xfrm>
          <a:prstGeom prst="rect">
            <a:avLst/>
          </a:prstGeom>
        </p:spPr>
        <p:txBody>
          <a:bodyPr wrap="square" rtlCol="0" anchor="ctr" anchorCtr="0">
            <a:spAutoFit/>
          </a:bodyPr>
          <a:lstStyle/>
          <a:p>
            <a:r>
              <a:rPr lang="es-CO" sz="3600" b="1" dirty="0">
                <a:latin typeface="Franklin Gothic Book" panose="020B0503020102020204" pitchFamily="34" charset="0"/>
              </a:rPr>
              <a:t>Código de Conducta NRC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02826BB9-B413-88DC-F3E1-71DE97672455}"/>
              </a:ext>
            </a:extLst>
          </p:cNvPr>
          <p:cNvSpPr txBox="1"/>
          <p:nvPr/>
        </p:nvSpPr>
        <p:spPr>
          <a:xfrm>
            <a:off x="2237740" y="1520785"/>
            <a:ext cx="8488680" cy="1908215"/>
          </a:xfrm>
          <a:prstGeom prst="rect">
            <a:avLst/>
          </a:prstGeom>
        </p:spPr>
        <p:txBody>
          <a:bodyPr wrap="square" rtlCol="0" anchor="ctr" anchorCtr="0">
            <a:spAutoFit/>
          </a:bodyPr>
          <a:lstStyle/>
          <a:p>
            <a:pPr algn="ctr">
              <a:buFontTx/>
              <a:buNone/>
            </a:pPr>
            <a:r>
              <a:rPr lang="es-MX" sz="2500" dirty="0">
                <a:latin typeface="Franklin Gothic Book" panose="020B0503020102020204" pitchFamily="34" charset="0"/>
              </a:rPr>
              <a:t>El personal de NRC somos «embajadores» y representantes de NRC y se espera que defendamos y promovamos un alto nivel de conducta ética y profesional mientras </a:t>
            </a:r>
          </a:p>
          <a:p>
            <a:pPr algn="ctr">
              <a:buFontTx/>
              <a:buNone/>
            </a:pPr>
            <a:r>
              <a:rPr lang="es-MX" sz="2500" dirty="0">
                <a:latin typeface="Franklin Gothic Book" panose="020B0503020102020204" pitchFamily="34" charset="0"/>
              </a:rPr>
              <a:t>Trabajamos para NRC</a:t>
            </a:r>
            <a:endParaRPr lang="nb-NO" sz="2500" dirty="0">
              <a:latin typeface="Franklin Gothic Book" panose="020B0503020102020204" pitchFamily="34" charset="0"/>
            </a:endParaRPr>
          </a:p>
          <a:p>
            <a:pPr algn="ctr"/>
            <a:endParaRPr lang="es-CO" dirty="0"/>
          </a:p>
        </p:txBody>
      </p:sp>
      <p:pic>
        <p:nvPicPr>
          <p:cNvPr id="8" name="Content Placeholder 3">
            <a:extLst>
              <a:ext uri="{FF2B5EF4-FFF2-40B4-BE49-F238E27FC236}">
                <a16:creationId xmlns:a16="http://schemas.microsoft.com/office/drawing/2014/main" id="{4485E7B3-0E80-0074-47D1-84F2BB7CE1A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211629" y="3282414"/>
            <a:ext cx="6540901" cy="2793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46345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ódigo de conducta de una empresa. Qué es y para qué sirve - TOTH">
            <a:extLst>
              <a:ext uri="{FF2B5EF4-FFF2-40B4-BE49-F238E27FC236}">
                <a16:creationId xmlns:a16="http://schemas.microsoft.com/office/drawing/2014/main" id="{70E075B7-4E4B-035F-E9F3-435CEB6B2EE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59" r="13125" b="10070"/>
          <a:stretch/>
        </p:blipFill>
        <p:spPr bwMode="auto">
          <a:xfrm>
            <a:off x="7209459" y="1544321"/>
            <a:ext cx="4952060" cy="4602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CO" dirty="0"/>
              <a:t>                                                                  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7872618" y="1931974"/>
            <a:ext cx="4883870" cy="4351338"/>
          </a:xfrm>
        </p:spPr>
        <p:txBody>
          <a:bodyPr>
            <a:normAutofit/>
          </a:bodyPr>
          <a:lstStyle/>
          <a:p>
            <a:endParaRPr lang="es-CO" dirty="0"/>
          </a:p>
          <a:p>
            <a:endParaRPr lang="es-CO" dirty="0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D5ECEAA4-C3FB-F1E7-FE7E-E32B2D70D4D4}"/>
              </a:ext>
            </a:extLst>
          </p:cNvPr>
          <p:cNvSpPr txBox="1"/>
          <p:nvPr/>
        </p:nvSpPr>
        <p:spPr>
          <a:xfrm>
            <a:off x="1941398" y="574688"/>
            <a:ext cx="7883321" cy="646331"/>
          </a:xfrm>
          <a:prstGeom prst="rect">
            <a:avLst/>
          </a:prstGeom>
        </p:spPr>
        <p:txBody>
          <a:bodyPr wrap="square" rtlCol="0" anchor="ctr" anchorCtr="0">
            <a:spAutoFit/>
          </a:bodyPr>
          <a:lstStyle/>
          <a:p>
            <a:r>
              <a:rPr lang="es-CO" sz="3600" b="1" dirty="0">
                <a:latin typeface="Franklin Gothic Book" panose="020B0503020102020204" pitchFamily="34" charset="0"/>
              </a:rPr>
              <a:t>Aspectos del Código de Conducta NRC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41B53326-CBBF-DE5C-4C20-241D106E7634}"/>
              </a:ext>
            </a:extLst>
          </p:cNvPr>
          <p:cNvSpPr txBox="1"/>
          <p:nvPr/>
        </p:nvSpPr>
        <p:spPr>
          <a:xfrm>
            <a:off x="894080" y="1819763"/>
            <a:ext cx="6543040" cy="3970318"/>
          </a:xfrm>
          <a:prstGeom prst="rect">
            <a:avLst/>
          </a:prstGeom>
        </p:spPr>
        <p:txBody>
          <a:bodyPr wrap="square" rtlCol="0" anchor="ctr" anchorCtr="0">
            <a:spAutoFit/>
          </a:bodyPr>
          <a:lstStyle/>
          <a:p>
            <a:pPr>
              <a:buFont typeface="+mj-lt"/>
              <a:buAutoNum type="arabicPeriod"/>
            </a:pPr>
            <a:r>
              <a:rPr lang="es-MX" sz="2400" dirty="0">
                <a:latin typeface="Franklin Gothic Book" panose="020B0503020102020204" pitchFamily="34" charset="0"/>
                <a:cs typeface="Franklin Gothic Book"/>
              </a:rPr>
              <a:t>Respeto y dignidad.</a:t>
            </a:r>
          </a:p>
          <a:p>
            <a:pPr>
              <a:buFont typeface="+mj-lt"/>
              <a:buAutoNum type="arabicPeriod"/>
            </a:pPr>
            <a:r>
              <a:rPr lang="es-MX" sz="2400" dirty="0">
                <a:latin typeface="Franklin Gothic Book" panose="020B0503020102020204" pitchFamily="34" charset="0"/>
                <a:cs typeface="Franklin Gothic Book"/>
              </a:rPr>
              <a:t>Conducta personal y profesional.</a:t>
            </a:r>
          </a:p>
          <a:p>
            <a:pPr>
              <a:buFont typeface="+mj-lt"/>
              <a:buAutoNum type="arabicPeriod"/>
            </a:pPr>
            <a:r>
              <a:rPr lang="es-MX" sz="2400" dirty="0">
                <a:latin typeface="Franklin Gothic Book" panose="020B0503020102020204" pitchFamily="34" charset="0"/>
                <a:cs typeface="Franklin Gothic Book"/>
              </a:rPr>
              <a:t>Conflicto de intereses.</a:t>
            </a:r>
          </a:p>
          <a:p>
            <a:pPr>
              <a:buFont typeface="+mj-lt"/>
              <a:buAutoNum type="arabicPeriod"/>
            </a:pPr>
            <a:r>
              <a:rPr lang="es-MX" sz="2400" dirty="0">
                <a:latin typeface="Franklin Gothic Book" panose="020B0503020102020204" pitchFamily="34" charset="0"/>
                <a:cs typeface="Franklin Gothic Book"/>
              </a:rPr>
              <a:t>Recursos financieros y materiales.</a:t>
            </a:r>
          </a:p>
          <a:p>
            <a:pPr>
              <a:buFont typeface="+mj-lt"/>
              <a:buAutoNum type="arabicPeriod"/>
            </a:pPr>
            <a:r>
              <a:rPr lang="es-MX" sz="2400" dirty="0">
                <a:latin typeface="Franklin Gothic Book" panose="020B0503020102020204" pitchFamily="34" charset="0"/>
                <a:cs typeface="Franklin Gothic Book"/>
              </a:rPr>
              <a:t>Medios, información y IT.</a:t>
            </a:r>
          </a:p>
          <a:p>
            <a:pPr>
              <a:buFont typeface="+mj-lt"/>
              <a:buAutoNum type="arabicPeriod"/>
            </a:pPr>
            <a:r>
              <a:rPr lang="es-MX" sz="2400" dirty="0">
                <a:latin typeface="Franklin Gothic Book" panose="020B0503020102020204" pitchFamily="34" charset="0"/>
                <a:cs typeface="Franklin Gothic Book"/>
              </a:rPr>
              <a:t>Alcohol, actividades criminales y poco éticas.</a:t>
            </a:r>
          </a:p>
          <a:p>
            <a:pPr>
              <a:buFont typeface="+mj-lt"/>
              <a:buAutoNum type="arabicPeriod"/>
            </a:pPr>
            <a:r>
              <a:rPr lang="es-MX" sz="2400" dirty="0">
                <a:latin typeface="Franklin Gothic Book" panose="020B0503020102020204" pitchFamily="34" charset="0"/>
                <a:cs typeface="Franklin Gothic Book"/>
              </a:rPr>
              <a:t>Seguridad, salud y bienestar.</a:t>
            </a:r>
          </a:p>
          <a:p>
            <a:pPr>
              <a:buFont typeface="+mj-lt"/>
              <a:buAutoNum type="arabicPeriod"/>
            </a:pPr>
            <a:r>
              <a:rPr lang="es-MX" sz="2400" dirty="0">
                <a:latin typeface="Franklin Gothic Book" panose="020B0503020102020204" pitchFamily="34" charset="0"/>
                <a:cs typeface="Franklin Gothic Book"/>
              </a:rPr>
              <a:t>Ambiente de trabajo.</a:t>
            </a:r>
          </a:p>
          <a:p>
            <a:pPr>
              <a:buFont typeface="+mj-lt"/>
              <a:buAutoNum type="arabicPeriod"/>
            </a:pPr>
            <a:r>
              <a:rPr lang="es-MX" sz="2400" dirty="0">
                <a:latin typeface="Franklin Gothic Book" panose="020B0503020102020204" pitchFamily="34" charset="0"/>
                <a:cs typeface="Franklin Gothic Book"/>
              </a:rPr>
              <a:t>Prohibición de la explotación y abuso sexual.</a:t>
            </a:r>
            <a:endParaRPr lang="en-US" sz="2400" dirty="0">
              <a:latin typeface="Franklin Gothic Book" panose="020B0503020102020204" pitchFamily="34" charset="0"/>
              <a:cs typeface="Franklin Gothic Book"/>
            </a:endParaRPr>
          </a:p>
          <a:p>
            <a:endParaRPr lang="es-MX" sz="18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cs typeface="Franklin Gothic Book"/>
            </a:endParaRPr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0387565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CO" dirty="0"/>
              <a:t>                                                               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ln w="57150">
            <a:solidFill>
              <a:schemeClr val="tx1"/>
            </a:solidFill>
            <a:prstDash val="sysDash"/>
          </a:ln>
        </p:spPr>
        <p:txBody>
          <a:bodyPr>
            <a:normAutofit fontScale="25000" lnSpcReduction="20000"/>
          </a:bodyPr>
          <a:lstStyle/>
          <a:p>
            <a:endParaRPr lang="es-CO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E7E8C564-E7A3-742B-3FDB-C21CA700D76B}"/>
              </a:ext>
            </a:extLst>
          </p:cNvPr>
          <p:cNvSpPr txBox="1"/>
          <p:nvPr/>
        </p:nvSpPr>
        <p:spPr>
          <a:xfrm>
            <a:off x="2854960" y="556337"/>
            <a:ext cx="6319520" cy="646331"/>
          </a:xfrm>
          <a:prstGeom prst="rect">
            <a:avLst/>
          </a:prstGeom>
        </p:spPr>
        <p:txBody>
          <a:bodyPr wrap="square" rtlCol="0" anchor="ctr" anchorCtr="0">
            <a:spAutoFit/>
          </a:bodyPr>
          <a:lstStyle/>
          <a:p>
            <a:pPr eaLnBrk="0" hangingPunct="0">
              <a:defRPr/>
            </a:pPr>
            <a:r>
              <a:rPr lang="es-CO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" pitchFamily="34" charset="0"/>
                <a:ea typeface="MS PGothic" pitchFamily="34" charset="-128"/>
              </a:rPr>
              <a:t>Política de </a:t>
            </a:r>
            <a:r>
              <a:rPr lang="es-CO" sz="36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" pitchFamily="34" charset="0"/>
                <a:ea typeface="MS PGothic" pitchFamily="34" charset="-128"/>
              </a:rPr>
              <a:t>Whistleblowing</a:t>
            </a:r>
            <a:r>
              <a:rPr lang="es-CO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" pitchFamily="34" charset="0"/>
                <a:ea typeface="MS PGothic" pitchFamily="34" charset="-128"/>
              </a:rPr>
              <a:t> NRC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FF7E271B-F765-181A-60DB-D0DD8F57265B}"/>
              </a:ext>
            </a:extLst>
          </p:cNvPr>
          <p:cNvSpPr txBox="1"/>
          <p:nvPr/>
        </p:nvSpPr>
        <p:spPr>
          <a:xfrm>
            <a:off x="1198880" y="2429853"/>
            <a:ext cx="5313680" cy="2292935"/>
          </a:xfrm>
          <a:prstGeom prst="rect">
            <a:avLst/>
          </a:prstGeom>
        </p:spPr>
        <p:txBody>
          <a:bodyPr wrap="square" rtlCol="0" anchor="ctr" anchorCtr="0">
            <a:spAutoFit/>
          </a:bodyPr>
          <a:lstStyle/>
          <a:p>
            <a:pPr algn="just"/>
            <a:r>
              <a:rPr lang="es-MX" sz="2500" dirty="0">
                <a:latin typeface="Franklin Gothic Book" panose="020B0503020102020204" pitchFamily="34" charset="0"/>
              </a:rPr>
              <a:t>El Código no debe tomarse como un signo de desconfianza, sino verse como una herramienta de prevención y un compromiso formal para hacernos responsables.</a:t>
            </a:r>
            <a:endParaRPr lang="en-US" sz="2500" dirty="0">
              <a:latin typeface="Franklin Gothic Book" panose="020B0503020102020204" pitchFamily="34" charset="0"/>
            </a:endParaRPr>
          </a:p>
          <a:p>
            <a:endParaRPr lang="es-CO" dirty="0"/>
          </a:p>
        </p:txBody>
      </p:sp>
      <p:pic>
        <p:nvPicPr>
          <p:cNvPr id="7" name="Content Placeholder 3">
            <a:extLst>
              <a:ext uri="{FF2B5EF4-FFF2-40B4-BE49-F238E27FC236}">
                <a16:creationId xmlns:a16="http://schemas.microsoft.com/office/drawing/2014/main" id="{3E7B1CE2-82F0-DCF4-4C86-2201B6226D2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039226" y="2083184"/>
            <a:ext cx="4433067" cy="316953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9299136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CO" dirty="0"/>
              <a:t>                                                               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ln w="57150">
            <a:solidFill>
              <a:schemeClr val="tx1"/>
            </a:solidFill>
            <a:prstDash val="sysDash"/>
          </a:ln>
        </p:spPr>
        <p:txBody>
          <a:bodyPr>
            <a:normAutofit fontScale="25000" lnSpcReduction="20000"/>
          </a:bodyPr>
          <a:lstStyle/>
          <a:p>
            <a:endParaRPr lang="es-CO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E7E8C564-E7A3-742B-3FDB-C21CA700D76B}"/>
              </a:ext>
            </a:extLst>
          </p:cNvPr>
          <p:cNvSpPr txBox="1"/>
          <p:nvPr/>
        </p:nvSpPr>
        <p:spPr>
          <a:xfrm>
            <a:off x="2854960" y="556337"/>
            <a:ext cx="6319520" cy="646331"/>
          </a:xfrm>
          <a:prstGeom prst="rect">
            <a:avLst/>
          </a:prstGeom>
        </p:spPr>
        <p:txBody>
          <a:bodyPr wrap="square" rtlCol="0" anchor="ctr" anchorCtr="0">
            <a:spAutoFit/>
          </a:bodyPr>
          <a:lstStyle/>
          <a:p>
            <a:pPr eaLnBrk="0" hangingPunct="0">
              <a:defRPr/>
            </a:pPr>
            <a:r>
              <a:rPr lang="es-CO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" pitchFamily="34" charset="0"/>
                <a:ea typeface="MS PGothic" pitchFamily="34" charset="-128"/>
              </a:rPr>
              <a:t>Política de </a:t>
            </a:r>
            <a:r>
              <a:rPr lang="es-CO" sz="36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" pitchFamily="34" charset="0"/>
                <a:ea typeface="MS PGothic" pitchFamily="34" charset="-128"/>
              </a:rPr>
              <a:t>Whistleblowing</a:t>
            </a:r>
            <a:r>
              <a:rPr lang="es-CO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" pitchFamily="34" charset="0"/>
                <a:ea typeface="MS PGothic" pitchFamily="34" charset="-128"/>
              </a:rPr>
              <a:t> NRC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FF7E271B-F765-181A-60DB-D0DD8F57265B}"/>
              </a:ext>
            </a:extLst>
          </p:cNvPr>
          <p:cNvSpPr txBox="1"/>
          <p:nvPr/>
        </p:nvSpPr>
        <p:spPr>
          <a:xfrm>
            <a:off x="1280160" y="1420991"/>
            <a:ext cx="6522720" cy="4493538"/>
          </a:xfrm>
          <a:prstGeom prst="rect">
            <a:avLst/>
          </a:prstGeom>
        </p:spPr>
        <p:txBody>
          <a:bodyPr wrap="square" rtlCol="0" anchor="ctr" anchorCtr="0">
            <a:spAutoFit/>
          </a:bodyPr>
          <a:lstStyle/>
          <a:p>
            <a:r>
              <a:rPr lang="es-CO" sz="2600" dirty="0">
                <a:latin typeface="Franklin Gothic Book" panose="020B0503020102020204" pitchFamily="34" charset="0"/>
              </a:rPr>
              <a:t>Si alguien es testigo , escucha o experimenta cualquier clase de abuso en NRC.</a:t>
            </a:r>
          </a:p>
          <a:p>
            <a:endParaRPr lang="es-CO" sz="2600" dirty="0">
              <a:latin typeface="Franklin Gothic Book" panose="020B0503020102020204" pitchFamily="34" charset="0"/>
            </a:endParaRPr>
          </a:p>
          <a:p>
            <a:r>
              <a:rPr lang="es-CO" sz="2600" dirty="0">
                <a:latin typeface="Franklin Gothic Book" panose="020B0503020102020204" pitchFamily="34" charset="0"/>
              </a:rPr>
              <a:t>Reportar inmediatamente a: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CO" sz="2600" dirty="0">
                <a:latin typeface="Franklin Gothic Book" panose="020B0503020102020204" pitchFamily="34" charset="0"/>
              </a:rPr>
              <a:t>Supervisor/a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CO" sz="2600" dirty="0">
                <a:latin typeface="Franklin Gothic Book" panose="020B0503020102020204" pitchFamily="34" charset="0"/>
              </a:rPr>
              <a:t>Puntos focales de Recursos Humanos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CO" sz="2600" dirty="0">
                <a:latin typeface="Franklin Gothic Book" panose="020B0503020102020204" pitchFamily="34" charset="0"/>
              </a:rPr>
              <a:t>Gerencias de Áreas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CO" sz="2600" dirty="0">
                <a:latin typeface="Franklin Gothic Book" panose="020B0503020102020204" pitchFamily="34" charset="0"/>
              </a:rPr>
              <a:t>Dirección País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CO" sz="2600" dirty="0" err="1">
                <a:latin typeface="Franklin Gothic Book" panose="020B0503020102020204" pitchFamily="34" charset="0"/>
              </a:rPr>
              <a:t>Co.reporte.imc@nrc.no</a:t>
            </a:r>
            <a:endParaRPr lang="es-CO" sz="2600" dirty="0">
              <a:latin typeface="Franklin Gothic Book" panose="020B05030201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CO" sz="2600" dirty="0" err="1">
                <a:latin typeface="Franklin Gothic Book" panose="020B0503020102020204" pitchFamily="34" charset="0"/>
              </a:rPr>
              <a:t>Whistleblowin</a:t>
            </a:r>
            <a:r>
              <a:rPr lang="en-US" sz="2600" dirty="0">
                <a:latin typeface="Franklin Gothic Book" panose="020B0503020102020204" pitchFamily="34" charset="0"/>
              </a:rPr>
              <a:t>g@nrc.no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600" dirty="0">
                <a:latin typeface="Franklin Gothic Book" panose="020B0503020102020204" pitchFamily="34" charset="0"/>
              </a:rPr>
              <a:t>Psea@nrc.no (PSEA)</a:t>
            </a:r>
            <a:endParaRPr lang="es-CO" sz="2600" dirty="0">
              <a:latin typeface="Franklin Gothic Book" panose="020B0503020102020204" pitchFamily="34" charset="0"/>
            </a:endParaRPr>
          </a:p>
        </p:txBody>
      </p:sp>
      <p:pic>
        <p:nvPicPr>
          <p:cNvPr id="5124" name="Picture 4" descr="📢 Altavoz De Mano Emoji">
            <a:extLst>
              <a:ext uri="{FF2B5EF4-FFF2-40B4-BE49-F238E27FC236}">
                <a16:creationId xmlns:a16="http://schemas.microsoft.com/office/drawing/2014/main" id="{6111D428-3B22-FDB8-B1E1-19AE6B2534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8880" y="1630680"/>
            <a:ext cx="4124960" cy="4124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96245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CO" dirty="0"/>
              <a:t>                                                               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ln w="57150">
            <a:solidFill>
              <a:schemeClr val="tx1"/>
            </a:solidFill>
            <a:prstDash val="sysDash"/>
          </a:ln>
        </p:spPr>
        <p:txBody>
          <a:bodyPr>
            <a:normAutofit fontScale="25000" lnSpcReduction="20000"/>
          </a:bodyPr>
          <a:lstStyle/>
          <a:p>
            <a:endParaRPr lang="es-CO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E7E8C564-E7A3-742B-3FDB-C21CA700D76B}"/>
              </a:ext>
            </a:extLst>
          </p:cNvPr>
          <p:cNvSpPr txBox="1"/>
          <p:nvPr/>
        </p:nvSpPr>
        <p:spPr>
          <a:xfrm>
            <a:off x="2854960" y="556337"/>
            <a:ext cx="6319520" cy="646331"/>
          </a:xfrm>
          <a:prstGeom prst="rect">
            <a:avLst/>
          </a:prstGeom>
        </p:spPr>
        <p:txBody>
          <a:bodyPr wrap="square" rtlCol="0" anchor="ctr" anchorCtr="0">
            <a:spAutoFit/>
          </a:bodyPr>
          <a:lstStyle/>
          <a:p>
            <a:pPr eaLnBrk="0" hangingPunct="0">
              <a:defRPr/>
            </a:pPr>
            <a:r>
              <a:rPr lang="es-CO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" pitchFamily="34" charset="0"/>
                <a:ea typeface="MS PGothic" pitchFamily="34" charset="-128"/>
              </a:rPr>
              <a:t>Política de </a:t>
            </a:r>
            <a:r>
              <a:rPr lang="es-CO" sz="36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" pitchFamily="34" charset="0"/>
                <a:ea typeface="MS PGothic" pitchFamily="34" charset="-128"/>
              </a:rPr>
              <a:t>Whistleblowing</a:t>
            </a:r>
            <a:r>
              <a:rPr lang="es-CO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" pitchFamily="34" charset="0"/>
                <a:ea typeface="MS PGothic" pitchFamily="34" charset="-128"/>
              </a:rPr>
              <a:t> NRC</a:t>
            </a:r>
          </a:p>
        </p:txBody>
      </p:sp>
      <p:sp>
        <p:nvSpPr>
          <p:cNvPr id="4" name="Elipse 3">
            <a:extLst>
              <a:ext uri="{FF2B5EF4-FFF2-40B4-BE49-F238E27FC236}">
                <a16:creationId xmlns:a16="http://schemas.microsoft.com/office/drawing/2014/main" id="{E667DF55-8674-916A-81B6-D89F1B809462}"/>
              </a:ext>
            </a:extLst>
          </p:cNvPr>
          <p:cNvSpPr/>
          <p:nvPr/>
        </p:nvSpPr>
        <p:spPr>
          <a:xfrm>
            <a:off x="2552700" y="1738652"/>
            <a:ext cx="3360420" cy="194056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rgbClr val="262626"/>
                </a:solidFill>
                <a:latin typeface="Franklin Gothic Book" panose="020B0503020102020204" pitchFamily="34" charset="0"/>
              </a:rPr>
              <a:t>La identidad del denunciate es protegida.</a:t>
            </a:r>
            <a:endParaRPr lang="en-US" sz="2400" b="1" dirty="0">
              <a:solidFill>
                <a:srgbClr val="404040"/>
              </a:solidFill>
              <a:effectLst/>
              <a:latin typeface="Franklin Gothic Book" panose="020B0503020102020204" pitchFamily="34" charset="0"/>
            </a:endParaRPr>
          </a:p>
          <a:p>
            <a:pPr algn="ctr"/>
            <a:endParaRPr lang="es-CO" dirty="0"/>
          </a:p>
        </p:txBody>
      </p:sp>
      <p:sp>
        <p:nvSpPr>
          <p:cNvPr id="8" name="Elipse 7">
            <a:extLst>
              <a:ext uri="{FF2B5EF4-FFF2-40B4-BE49-F238E27FC236}">
                <a16:creationId xmlns:a16="http://schemas.microsoft.com/office/drawing/2014/main" id="{3DC43CD9-9DB0-A8B4-86D1-F9D7249BD3DB}"/>
              </a:ext>
            </a:extLst>
          </p:cNvPr>
          <p:cNvSpPr/>
          <p:nvPr/>
        </p:nvSpPr>
        <p:spPr>
          <a:xfrm>
            <a:off x="1605280" y="3935708"/>
            <a:ext cx="5415280" cy="194056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65760" indent="-365760" algn="ctr">
              <a:spcBef>
                <a:spcPts val="1200"/>
              </a:spcBef>
              <a:spcAft>
                <a:spcPts val="300"/>
              </a:spcAft>
            </a:pPr>
            <a:endParaRPr lang="en-GB" sz="2400" b="1" dirty="0">
              <a:solidFill>
                <a:srgbClr val="262626"/>
              </a:solidFill>
              <a:latin typeface="Franklin Gothic Book" panose="020B0503020102020204" pitchFamily="34" charset="0"/>
            </a:endParaRPr>
          </a:p>
          <a:p>
            <a:pPr marL="365760" indent="-365760" algn="ctr">
              <a:spcBef>
                <a:spcPts val="1200"/>
              </a:spcBef>
              <a:spcAft>
                <a:spcPts val="300"/>
              </a:spcAft>
            </a:pPr>
            <a:r>
              <a:rPr lang="en-GB" sz="2400" b="1" dirty="0">
                <a:solidFill>
                  <a:srgbClr val="262626"/>
                </a:solidFill>
                <a:latin typeface="Franklin Gothic Book" panose="020B0503020102020204" pitchFamily="34" charset="0"/>
              </a:rPr>
              <a:t>NRC debe también proteger la identidad de la victima y la del empleado/a acusado/a.</a:t>
            </a:r>
            <a:endParaRPr lang="en-US" sz="2400" b="1" dirty="0">
              <a:solidFill>
                <a:srgbClr val="404040"/>
              </a:solidFill>
              <a:effectLst/>
              <a:latin typeface="Franklin Gothic Book" panose="020B0503020102020204" pitchFamily="34" charset="0"/>
            </a:endParaRPr>
          </a:p>
          <a:p>
            <a:pPr algn="ctr"/>
            <a:endParaRPr lang="es-CO" dirty="0"/>
          </a:p>
        </p:txBody>
      </p:sp>
      <p:pic>
        <p:nvPicPr>
          <p:cNvPr id="9" name="Content Placeholder 3">
            <a:extLst>
              <a:ext uri="{FF2B5EF4-FFF2-40B4-BE49-F238E27FC236}">
                <a16:creationId xmlns:a16="http://schemas.microsoft.com/office/drawing/2014/main" id="{80835C12-6A0B-299F-1B51-5ABA8516DDF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366000" y="1577384"/>
            <a:ext cx="4013200" cy="4475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36453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CO" dirty="0"/>
              <a:t>                                                               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ln w="57150">
            <a:solidFill>
              <a:schemeClr val="tx1"/>
            </a:solidFill>
            <a:prstDash val="sysDash"/>
          </a:ln>
        </p:spPr>
        <p:txBody>
          <a:bodyPr>
            <a:normAutofit fontScale="25000" lnSpcReduction="20000"/>
          </a:bodyPr>
          <a:lstStyle/>
          <a:p>
            <a:endParaRPr lang="es-CO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E7E8C564-E7A3-742B-3FDB-C21CA700D76B}"/>
              </a:ext>
            </a:extLst>
          </p:cNvPr>
          <p:cNvSpPr txBox="1"/>
          <p:nvPr/>
        </p:nvSpPr>
        <p:spPr>
          <a:xfrm>
            <a:off x="2753360" y="335401"/>
            <a:ext cx="6319520" cy="646331"/>
          </a:xfrm>
          <a:prstGeom prst="rect">
            <a:avLst/>
          </a:prstGeom>
        </p:spPr>
        <p:txBody>
          <a:bodyPr wrap="square" rtlCol="0" anchor="ctr" anchorCtr="0">
            <a:spAutoFit/>
          </a:bodyPr>
          <a:lstStyle/>
          <a:p>
            <a:pPr algn="ctr">
              <a:defRPr/>
            </a:pPr>
            <a:r>
              <a:rPr lang="es-CO" sz="3600" b="1" dirty="0">
                <a:latin typeface="Franklin Gothic Book" panose="020B0503020102020204" pitchFamily="34" charset="0"/>
              </a:rPr>
              <a:t>Política Anti- Corrupción</a:t>
            </a:r>
          </a:p>
        </p:txBody>
      </p:sp>
      <p:sp>
        <p:nvSpPr>
          <p:cNvPr id="6" name="3 CuadroTexto">
            <a:extLst>
              <a:ext uri="{FF2B5EF4-FFF2-40B4-BE49-F238E27FC236}">
                <a16:creationId xmlns:a16="http://schemas.microsoft.com/office/drawing/2014/main" id="{E4B2F3C1-9B98-86D6-E2BB-6E840B21D157}"/>
              </a:ext>
            </a:extLst>
          </p:cNvPr>
          <p:cNvSpPr txBox="1"/>
          <p:nvPr/>
        </p:nvSpPr>
        <p:spPr>
          <a:xfrm>
            <a:off x="1319560" y="1633632"/>
            <a:ext cx="28676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s-CO" sz="2400" b="1" dirty="0">
                <a:latin typeface="Franklin Gothic Book" panose="020B0503020102020204" pitchFamily="34" charset="0"/>
              </a:rPr>
              <a:t>Qué es Corrupción:</a:t>
            </a:r>
          </a:p>
        </p:txBody>
      </p:sp>
      <p:sp>
        <p:nvSpPr>
          <p:cNvPr id="7" name="2 Rectángulo">
            <a:extLst>
              <a:ext uri="{FF2B5EF4-FFF2-40B4-BE49-F238E27FC236}">
                <a16:creationId xmlns:a16="http://schemas.microsoft.com/office/drawing/2014/main" id="{B84E0765-66EB-E571-3D8C-74F900F26D34}"/>
              </a:ext>
            </a:extLst>
          </p:cNvPr>
          <p:cNvSpPr/>
          <p:nvPr/>
        </p:nvSpPr>
        <p:spPr>
          <a:xfrm>
            <a:off x="3281080" y="2533837"/>
            <a:ext cx="504056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GB" sz="3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Book" panose="020B0503020102020204" pitchFamily="34" charset="0"/>
                <a:cs typeface="Arial" panose="020B0604020202020204" pitchFamily="34" charset="0"/>
              </a:rPr>
              <a:t>“</a:t>
            </a:r>
            <a:r>
              <a:rPr lang="es-CO" sz="3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Book" panose="020B0503020102020204" pitchFamily="34" charset="0"/>
                <a:cs typeface="Arial" panose="020B0604020202020204" pitchFamily="34" charset="0"/>
              </a:rPr>
              <a:t>El abuso de poder para obtener beneficios, individuales o colectivos ilegítimamente</a:t>
            </a:r>
            <a:r>
              <a:rPr lang="en-GB" sz="3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Book" panose="020B0503020102020204" pitchFamily="34" charset="0"/>
                <a:cs typeface="Arial" panose="020B0604020202020204" pitchFamily="34" charset="0"/>
              </a:rPr>
              <a:t>”</a:t>
            </a:r>
          </a:p>
        </p:txBody>
      </p:sp>
      <p:pic>
        <p:nvPicPr>
          <p:cNvPr id="6146" name="Picture 2" descr="A quién conviene la corrupción en América Latina? — CELAG">
            <a:extLst>
              <a:ext uri="{FF2B5EF4-FFF2-40B4-BE49-F238E27FC236}">
                <a16:creationId xmlns:a16="http://schemas.microsoft.com/office/drawing/2014/main" id="{DB5594CD-6633-B1E6-7BC9-9B07E28EB1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72880" y="1493520"/>
            <a:ext cx="2996490" cy="1775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icono de color rgb de corrupción judicial. violación de la independencia  judicial. veredicto falso a cambio de dinero de soborno. juez corrupto.  ilustración vectorial aislada. dibujo lineal relleno simple 6460510 Vector  en">
            <a:extLst>
              <a:ext uri="{FF2B5EF4-FFF2-40B4-BE49-F238E27FC236}">
                <a16:creationId xmlns:a16="http://schemas.microsoft.com/office/drawing/2014/main" id="{A6BEA7CC-ADDD-3AE1-8286-921987866E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9685" y="3268838"/>
            <a:ext cx="2631440" cy="2631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Vector de corrupción Imágenes de stock en blanco y negro - Alamy">
            <a:extLst>
              <a:ext uri="{FF2B5EF4-FFF2-40B4-BE49-F238E27FC236}">
                <a16:creationId xmlns:a16="http://schemas.microsoft.com/office/drawing/2014/main" id="{DE138697-ECA0-C1C0-B6D9-F5F30C99156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93" b="15428"/>
          <a:stretch/>
        </p:blipFill>
        <p:spPr bwMode="auto">
          <a:xfrm>
            <a:off x="491490" y="3564888"/>
            <a:ext cx="2343150" cy="1891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08653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CO" dirty="0"/>
              <a:t>                                                               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ln w="57150">
            <a:solidFill>
              <a:schemeClr val="tx1"/>
            </a:solidFill>
            <a:prstDash val="sysDash"/>
          </a:ln>
        </p:spPr>
        <p:txBody>
          <a:bodyPr>
            <a:normAutofit fontScale="25000" lnSpcReduction="20000"/>
          </a:bodyPr>
          <a:lstStyle/>
          <a:p>
            <a:endParaRPr lang="es-CO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E7E8C564-E7A3-742B-3FDB-C21CA700D76B}"/>
              </a:ext>
            </a:extLst>
          </p:cNvPr>
          <p:cNvSpPr txBox="1"/>
          <p:nvPr/>
        </p:nvSpPr>
        <p:spPr>
          <a:xfrm>
            <a:off x="2753360" y="335401"/>
            <a:ext cx="6319520" cy="646331"/>
          </a:xfrm>
          <a:prstGeom prst="rect">
            <a:avLst/>
          </a:prstGeom>
        </p:spPr>
        <p:txBody>
          <a:bodyPr wrap="square" rtlCol="0" anchor="ctr" anchorCtr="0">
            <a:spAutoFit/>
          </a:bodyPr>
          <a:lstStyle/>
          <a:p>
            <a:pPr algn="ctr">
              <a:defRPr/>
            </a:pPr>
            <a:r>
              <a:rPr lang="es-CO" sz="3600" b="1" dirty="0">
                <a:latin typeface="Franklin Gothic Book" panose="020B0503020102020204" pitchFamily="34" charset="0"/>
              </a:rPr>
              <a:t>Política Anti- Corrupción</a:t>
            </a:r>
          </a:p>
        </p:txBody>
      </p:sp>
      <p:sp>
        <p:nvSpPr>
          <p:cNvPr id="6" name="3 CuadroTexto">
            <a:extLst>
              <a:ext uri="{FF2B5EF4-FFF2-40B4-BE49-F238E27FC236}">
                <a16:creationId xmlns:a16="http://schemas.microsoft.com/office/drawing/2014/main" id="{E4B2F3C1-9B98-86D6-E2BB-6E840B21D157}"/>
              </a:ext>
            </a:extLst>
          </p:cNvPr>
          <p:cNvSpPr txBox="1"/>
          <p:nvPr/>
        </p:nvSpPr>
        <p:spPr>
          <a:xfrm>
            <a:off x="923320" y="2680112"/>
            <a:ext cx="28676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s-MX" sz="2400" b="1" dirty="0">
                <a:latin typeface="Franklin Gothic Book" panose="020B0503020102020204" pitchFamily="34" charset="0"/>
              </a:rPr>
              <a:t>¿Cómo cae alguien en corrupción?: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4F064DDE-FCD5-3B06-A576-E6283C82EF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0062" y="1605489"/>
            <a:ext cx="7486680" cy="4367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70061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CO" dirty="0"/>
              <a:t>                                                               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ln w="57150">
            <a:solidFill>
              <a:schemeClr val="tx1"/>
            </a:solidFill>
            <a:prstDash val="sysDash"/>
          </a:ln>
        </p:spPr>
        <p:txBody>
          <a:bodyPr>
            <a:normAutofit fontScale="25000" lnSpcReduction="20000"/>
          </a:bodyPr>
          <a:lstStyle/>
          <a:p>
            <a:endParaRPr lang="es-CO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E7E8C564-E7A3-742B-3FDB-C21CA700D76B}"/>
              </a:ext>
            </a:extLst>
          </p:cNvPr>
          <p:cNvSpPr txBox="1"/>
          <p:nvPr/>
        </p:nvSpPr>
        <p:spPr>
          <a:xfrm>
            <a:off x="2753360" y="335401"/>
            <a:ext cx="6319520" cy="646331"/>
          </a:xfrm>
          <a:prstGeom prst="rect">
            <a:avLst/>
          </a:prstGeom>
        </p:spPr>
        <p:txBody>
          <a:bodyPr wrap="square" rtlCol="0" anchor="ctr" anchorCtr="0">
            <a:spAutoFit/>
          </a:bodyPr>
          <a:lstStyle/>
          <a:p>
            <a:pPr algn="ctr">
              <a:defRPr/>
            </a:pPr>
            <a:r>
              <a:rPr lang="es-CO" sz="3600" b="1" dirty="0">
                <a:latin typeface="Franklin Gothic Book" panose="020B0503020102020204" pitchFamily="34" charset="0"/>
              </a:rPr>
              <a:t>Corrupción en NRC Implica: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F8D254DC-E03F-FAA6-8C48-D2CF88AAEB4C}"/>
              </a:ext>
            </a:extLst>
          </p:cNvPr>
          <p:cNvSpPr txBox="1"/>
          <p:nvPr/>
        </p:nvSpPr>
        <p:spPr>
          <a:xfrm>
            <a:off x="1960880" y="3327054"/>
            <a:ext cx="4572000" cy="701731"/>
          </a:xfrm>
          <a:prstGeom prst="rect">
            <a:avLst/>
          </a:prstGeom>
        </p:spPr>
        <p:txBody>
          <a:bodyPr wrap="square" rtlCol="0" anchor="ctr" anchorCtr="0">
            <a:spAutoFit/>
          </a:bodyPr>
          <a:lstStyle/>
          <a:p>
            <a:pPr marL="285750" indent="-285750" algn="just">
              <a:lnSpc>
                <a:spcPct val="120000"/>
              </a:lnSpc>
              <a:buClr>
                <a:schemeClr val="accent6"/>
              </a:buClr>
              <a:buFont typeface="Courier New" panose="02070309020205020404" pitchFamily="49" charset="0"/>
              <a:buChar char="o"/>
              <a:defRPr/>
            </a:pPr>
            <a:endParaRPr lang="es-CO" dirty="0"/>
          </a:p>
          <a:p>
            <a:endParaRPr lang="es-CO" dirty="0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62A67E9B-D39D-0560-FEF5-AB46DFEE5185}"/>
              </a:ext>
            </a:extLst>
          </p:cNvPr>
          <p:cNvSpPr txBox="1"/>
          <p:nvPr/>
        </p:nvSpPr>
        <p:spPr>
          <a:xfrm>
            <a:off x="1960880" y="1092598"/>
            <a:ext cx="4572000" cy="5170646"/>
          </a:xfrm>
          <a:prstGeom prst="rect">
            <a:avLst/>
          </a:prstGeom>
        </p:spPr>
        <p:txBody>
          <a:bodyPr wrap="square" rtlCol="0" anchor="ctr" anchorCtr="0">
            <a:spAutoFit/>
          </a:bodyPr>
          <a:lstStyle/>
          <a:p>
            <a:pPr marL="457200" indent="-457200" algn="l">
              <a:buFont typeface="Courier New" panose="02070309020205020404" pitchFamily="49" charset="0"/>
              <a:buChar char="o"/>
            </a:pPr>
            <a:r>
              <a:rPr lang="es-MX" sz="2400" dirty="0">
                <a:latin typeface="Franklin Gothic Book" panose="020B0503020102020204" pitchFamily="34" charset="0"/>
              </a:rPr>
              <a:t>Aceptar regalos de un proveedor.</a:t>
            </a:r>
          </a:p>
          <a:p>
            <a:pPr marL="457200" indent="-457200" algn="l">
              <a:buFont typeface="Courier New" panose="02070309020205020404" pitchFamily="49" charset="0"/>
              <a:buChar char="o"/>
            </a:pPr>
            <a:r>
              <a:rPr lang="es-MX" sz="2400" dirty="0">
                <a:latin typeface="Franklin Gothic Book" panose="020B0503020102020204" pitchFamily="34" charset="0"/>
              </a:rPr>
              <a:t>Asignar un contrato de compra a un miembro de la familia.</a:t>
            </a:r>
          </a:p>
          <a:p>
            <a:pPr marL="457200" indent="-457200" algn="l">
              <a:buFont typeface="Courier New" panose="02070309020205020404" pitchFamily="49" charset="0"/>
              <a:buChar char="o"/>
            </a:pPr>
            <a:r>
              <a:rPr lang="es-MX" sz="2400" dirty="0">
                <a:latin typeface="Franklin Gothic Book" panose="020B0503020102020204" pitchFamily="34" charset="0"/>
              </a:rPr>
              <a:t>Uso de los vehículos de NRC sin autorización.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es-CO" sz="2400" dirty="0">
                <a:latin typeface="Franklin Gothic Book" panose="020B0503020102020204" pitchFamily="34" charset="0"/>
                <a:cs typeface="Arial" panose="020B0604020202020204" pitchFamily="34" charset="0"/>
              </a:rPr>
              <a:t>Tomar prestado dinero de caja menor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es-CO" sz="2400" dirty="0">
                <a:latin typeface="Franklin Gothic Book" panose="020B0503020102020204" pitchFamily="34" charset="0"/>
                <a:cs typeface="Arial" panose="020B0604020202020204" pitchFamily="34" charset="0"/>
              </a:rPr>
              <a:t>Cambiar o manipular los resultados en un informe de monitoreo, para un proyecto, o para los donantes.</a:t>
            </a:r>
            <a:endParaRPr lang="es-MX" sz="3200" dirty="0">
              <a:latin typeface="Franklin Gothic Book" panose="020B0503020102020204" pitchFamily="34" charset="0"/>
            </a:endParaRPr>
          </a:p>
          <a:p>
            <a:endParaRPr lang="es-CO" dirty="0"/>
          </a:p>
        </p:txBody>
      </p:sp>
      <p:pic>
        <p:nvPicPr>
          <p:cNvPr id="7170" name="Picture 2" descr="Ideas de regalos originales para proveedores - Bebe de París México">
            <a:extLst>
              <a:ext uri="{FF2B5EF4-FFF2-40B4-BE49-F238E27FC236}">
                <a16:creationId xmlns:a16="http://schemas.microsoft.com/office/drawing/2014/main" id="{B4EAEAE9-26C2-DB98-E2FF-731D345D972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00"/>
          <a:stretch/>
        </p:blipFill>
        <p:spPr bwMode="auto">
          <a:xfrm>
            <a:off x="9711902" y="3199051"/>
            <a:ext cx="1991360" cy="1659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concepto de soborno de contrato. hombre de negocios paga por contrato.  corrupción en los negocios. 4865495 Vector en Vecteezy">
            <a:extLst>
              <a:ext uri="{FF2B5EF4-FFF2-40B4-BE49-F238E27FC236}">
                <a16:creationId xmlns:a16="http://schemas.microsoft.com/office/drawing/2014/main" id="{62B25ADA-23D9-4483-0D90-B880B97A8D0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09" b="16891"/>
          <a:stretch/>
        </p:blipFill>
        <p:spPr bwMode="auto">
          <a:xfrm>
            <a:off x="7131262" y="4420821"/>
            <a:ext cx="3099858" cy="1645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8" name="Picture 10" descr="Partes del informe">
            <a:extLst>
              <a:ext uri="{FF2B5EF4-FFF2-40B4-BE49-F238E27FC236}">
                <a16:creationId xmlns:a16="http://schemas.microsoft.com/office/drawing/2014/main" id="{CB1B0CA0-BBB4-F4D5-6C58-336975D40B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9520" y="1092598"/>
            <a:ext cx="304800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330071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CO" dirty="0"/>
              <a:t>                                                               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ln w="57150">
            <a:solidFill>
              <a:schemeClr val="tx1"/>
            </a:solidFill>
            <a:prstDash val="sysDash"/>
          </a:ln>
        </p:spPr>
        <p:txBody>
          <a:bodyPr>
            <a:normAutofit fontScale="25000" lnSpcReduction="20000"/>
          </a:bodyPr>
          <a:lstStyle/>
          <a:p>
            <a:endParaRPr lang="es-CO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E7E8C564-E7A3-742B-3FDB-C21CA700D76B}"/>
              </a:ext>
            </a:extLst>
          </p:cNvPr>
          <p:cNvSpPr txBox="1"/>
          <p:nvPr/>
        </p:nvSpPr>
        <p:spPr>
          <a:xfrm>
            <a:off x="2753360" y="335401"/>
            <a:ext cx="6319520" cy="646331"/>
          </a:xfrm>
          <a:prstGeom prst="rect">
            <a:avLst/>
          </a:prstGeom>
        </p:spPr>
        <p:txBody>
          <a:bodyPr wrap="square" rtlCol="0" anchor="ctr" anchorCtr="0">
            <a:spAutoFit/>
          </a:bodyPr>
          <a:lstStyle/>
          <a:p>
            <a:pPr algn="ctr">
              <a:defRPr/>
            </a:pPr>
            <a:r>
              <a:rPr lang="es-CO" sz="3600" b="1" dirty="0">
                <a:latin typeface="Franklin Gothic Book" panose="020B0503020102020204" pitchFamily="34" charset="0"/>
              </a:rPr>
              <a:t>Corrupción en NRC Implica: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F8D254DC-E03F-FAA6-8C48-D2CF88AAEB4C}"/>
              </a:ext>
            </a:extLst>
          </p:cNvPr>
          <p:cNvSpPr txBox="1"/>
          <p:nvPr/>
        </p:nvSpPr>
        <p:spPr>
          <a:xfrm>
            <a:off x="1960880" y="1338818"/>
            <a:ext cx="4572000" cy="4678204"/>
          </a:xfrm>
          <a:prstGeom prst="rect">
            <a:avLst/>
          </a:prstGeom>
        </p:spPr>
        <p:txBody>
          <a:bodyPr wrap="square" rtlCol="0" anchor="ctr" anchorCtr="0">
            <a:spAutoFit/>
          </a:bodyPr>
          <a:lstStyle/>
          <a:p>
            <a:pPr marL="457200" indent="-457200" algn="l">
              <a:buFont typeface="Courier New" panose="02070309020205020404" pitchFamily="49" charset="0"/>
              <a:buChar char="o"/>
            </a:pPr>
            <a:r>
              <a:rPr lang="es-MX" sz="2800" dirty="0">
                <a:latin typeface="Franklin Gothic Book" panose="020B0503020102020204" pitchFamily="34" charset="0"/>
              </a:rPr>
              <a:t>Soborno</a:t>
            </a:r>
          </a:p>
          <a:p>
            <a:pPr marL="457200" indent="-457200" algn="l">
              <a:buFont typeface="Courier New" panose="02070309020205020404" pitchFamily="49" charset="0"/>
              <a:buChar char="o"/>
            </a:pPr>
            <a:r>
              <a:rPr lang="es-MX" sz="2800" dirty="0">
                <a:latin typeface="Franklin Gothic Book" panose="020B0503020102020204" pitchFamily="34" charset="0"/>
              </a:rPr>
              <a:t>Mordida – “Comisión</a:t>
            </a:r>
            <a:r>
              <a:rPr lang="es-CO" sz="2800" dirty="0">
                <a:latin typeface="Franklin Gothic Book" panose="020B0503020102020204" pitchFamily="34" charset="0"/>
              </a:rPr>
              <a:t>”</a:t>
            </a:r>
            <a:endParaRPr lang="es-MX" sz="2800" dirty="0">
              <a:latin typeface="Franklin Gothic Book" panose="020B0503020102020204" pitchFamily="34" charset="0"/>
            </a:endParaRPr>
          </a:p>
          <a:p>
            <a:pPr marL="457200" indent="-457200" algn="l">
              <a:buFont typeface="Courier New" panose="02070309020205020404" pitchFamily="49" charset="0"/>
              <a:buChar char="o"/>
            </a:pPr>
            <a:r>
              <a:rPr lang="es-MX" sz="2800" dirty="0">
                <a:latin typeface="Franklin Gothic Book" panose="020B0503020102020204" pitchFamily="34" charset="0"/>
              </a:rPr>
              <a:t>Malversación</a:t>
            </a:r>
          </a:p>
          <a:p>
            <a:pPr marL="457200" indent="-457200" algn="l">
              <a:buFont typeface="Courier New" panose="02070309020205020404" pitchFamily="49" charset="0"/>
              <a:buChar char="o"/>
            </a:pPr>
            <a:r>
              <a:rPr lang="es-MX" sz="2800" dirty="0">
                <a:latin typeface="Franklin Gothic Book" panose="020B0503020102020204" pitchFamily="34" charset="0"/>
              </a:rPr>
              <a:t>Fraude</a:t>
            </a:r>
          </a:p>
          <a:p>
            <a:pPr marL="457200" indent="-457200" algn="l">
              <a:buFont typeface="Courier New" panose="02070309020205020404" pitchFamily="49" charset="0"/>
              <a:buChar char="o"/>
            </a:pPr>
            <a:r>
              <a:rPr lang="es-MX" sz="2800" dirty="0">
                <a:latin typeface="Franklin Gothic Book" panose="020B0503020102020204" pitchFamily="34" charset="0"/>
              </a:rPr>
              <a:t>Extorsión</a:t>
            </a:r>
          </a:p>
          <a:p>
            <a:pPr marL="457200" indent="-457200" algn="l">
              <a:buFont typeface="Courier New" panose="02070309020205020404" pitchFamily="49" charset="0"/>
              <a:buChar char="o"/>
            </a:pPr>
            <a:r>
              <a:rPr lang="es-MX" sz="2800" dirty="0">
                <a:latin typeface="Franklin Gothic Book" panose="020B0503020102020204" pitchFamily="34" charset="0"/>
              </a:rPr>
              <a:t>Favoritismo (incluido el nepotismo)</a:t>
            </a:r>
          </a:p>
          <a:p>
            <a:pPr marL="457200" indent="-457200" algn="l">
              <a:buFont typeface="Courier New" panose="02070309020205020404" pitchFamily="49" charset="0"/>
              <a:buChar char="o"/>
            </a:pPr>
            <a:r>
              <a:rPr lang="es-MX" sz="2800" dirty="0">
                <a:latin typeface="Franklin Gothic Book" panose="020B0503020102020204" pitchFamily="34" charset="0"/>
              </a:rPr>
              <a:t>Gastos innecesarios</a:t>
            </a:r>
          </a:p>
          <a:p>
            <a:pPr marL="457200" indent="-457200" algn="l">
              <a:buFont typeface="Courier New" panose="02070309020205020404" pitchFamily="49" charset="0"/>
              <a:buChar char="o"/>
            </a:pPr>
            <a:r>
              <a:rPr lang="es-MX" sz="2800" dirty="0">
                <a:latin typeface="Franklin Gothic Book" panose="020B0503020102020204" pitchFamily="34" charset="0"/>
              </a:rPr>
              <a:t>Explotación y abuso sexual</a:t>
            </a:r>
            <a:endParaRPr lang="en-US" sz="2800" dirty="0">
              <a:latin typeface="Franklin Gothic Book" panose="020B0503020102020204" pitchFamily="34" charset="0"/>
            </a:endParaRPr>
          </a:p>
          <a:p>
            <a:endParaRPr lang="es-CO" dirty="0"/>
          </a:p>
        </p:txBody>
      </p:sp>
      <p:pic>
        <p:nvPicPr>
          <p:cNvPr id="8" name="Content Placeholder 4" descr="73757271_0a5f7fd124.jpeg">
            <a:extLst>
              <a:ext uri="{FF2B5EF4-FFF2-40B4-BE49-F238E27FC236}">
                <a16:creationId xmlns:a16="http://schemas.microsoft.com/office/drawing/2014/main" id="{5C694FD9-5963-DAC4-0F07-97C50E9EBD2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78333" y="1263940"/>
            <a:ext cx="3334067" cy="46413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4361855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CO" dirty="0"/>
              <a:t>                                                               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ln w="57150">
            <a:solidFill>
              <a:schemeClr val="tx1"/>
            </a:solidFill>
            <a:prstDash val="sysDash"/>
          </a:ln>
        </p:spPr>
        <p:txBody>
          <a:bodyPr>
            <a:normAutofit fontScale="25000" lnSpcReduction="20000"/>
          </a:bodyPr>
          <a:lstStyle/>
          <a:p>
            <a:endParaRPr lang="es-CO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E7E8C564-E7A3-742B-3FDB-C21CA700D76B}"/>
              </a:ext>
            </a:extLst>
          </p:cNvPr>
          <p:cNvSpPr txBox="1"/>
          <p:nvPr/>
        </p:nvSpPr>
        <p:spPr>
          <a:xfrm>
            <a:off x="2753360" y="335401"/>
            <a:ext cx="6319520" cy="646331"/>
          </a:xfrm>
          <a:prstGeom prst="rect">
            <a:avLst/>
          </a:prstGeom>
        </p:spPr>
        <p:txBody>
          <a:bodyPr wrap="square" rtlCol="0" anchor="ctr" anchorCtr="0">
            <a:spAutoFit/>
          </a:bodyPr>
          <a:lstStyle/>
          <a:p>
            <a:pPr algn="ctr">
              <a:defRPr/>
            </a:pPr>
            <a:r>
              <a:rPr lang="es-CO" sz="3600" b="1" dirty="0">
                <a:latin typeface="Franklin Gothic Book" panose="020B0503020102020204" pitchFamily="34" charset="0"/>
              </a:rPr>
              <a:t>Corrupción en NRC Implica: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F8D254DC-E03F-FAA6-8C48-D2CF88AAEB4C}"/>
              </a:ext>
            </a:extLst>
          </p:cNvPr>
          <p:cNvSpPr txBox="1"/>
          <p:nvPr/>
        </p:nvSpPr>
        <p:spPr>
          <a:xfrm>
            <a:off x="1960880" y="3327054"/>
            <a:ext cx="4572000" cy="701731"/>
          </a:xfrm>
          <a:prstGeom prst="rect">
            <a:avLst/>
          </a:prstGeom>
        </p:spPr>
        <p:txBody>
          <a:bodyPr wrap="square" rtlCol="0" anchor="ctr" anchorCtr="0">
            <a:spAutoFit/>
          </a:bodyPr>
          <a:lstStyle/>
          <a:p>
            <a:pPr marL="285750" indent="-285750" algn="just">
              <a:lnSpc>
                <a:spcPct val="120000"/>
              </a:lnSpc>
              <a:buClr>
                <a:schemeClr val="accent6"/>
              </a:buClr>
              <a:buFont typeface="Courier New" panose="02070309020205020404" pitchFamily="49" charset="0"/>
              <a:buChar char="o"/>
              <a:defRPr/>
            </a:pPr>
            <a:endParaRPr lang="es-CO" dirty="0"/>
          </a:p>
          <a:p>
            <a:endParaRPr lang="es-CO" dirty="0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62A67E9B-D39D-0560-FEF5-AB46DFEE5185}"/>
              </a:ext>
            </a:extLst>
          </p:cNvPr>
          <p:cNvSpPr txBox="1"/>
          <p:nvPr/>
        </p:nvSpPr>
        <p:spPr>
          <a:xfrm>
            <a:off x="767080" y="1523483"/>
            <a:ext cx="6959600" cy="4308872"/>
          </a:xfrm>
          <a:prstGeom prst="rect">
            <a:avLst/>
          </a:prstGeom>
        </p:spPr>
        <p:txBody>
          <a:bodyPr wrap="square" rtlCol="0" anchor="ctr" anchorCtr="0">
            <a:spAutoFit/>
          </a:bodyPr>
          <a:lstStyle/>
          <a:p>
            <a:pPr marL="0" indent="0">
              <a:buClr>
                <a:schemeClr val="accent6"/>
              </a:buClr>
              <a:buFont typeface="Arial" pitchFamily="34" charset="0"/>
              <a:buNone/>
            </a:pPr>
            <a:r>
              <a:rPr lang="en-GB" altLang="nb-NO" sz="2400" i="1" dirty="0">
                <a:latin typeface="Franklin Gothic Book" panose="020B0503020102020204" pitchFamily="34" charset="0"/>
                <a:cs typeface="Arial" panose="020B0604020202020204" pitchFamily="34" charset="0"/>
              </a:rPr>
              <a:t>“</a:t>
            </a:r>
            <a:r>
              <a:rPr lang="es-MX" altLang="nb-NO" sz="2400" i="1" dirty="0">
                <a:latin typeface="Franklin Gothic Book" panose="020B0503020102020204" pitchFamily="34" charset="0"/>
                <a:cs typeface="Arial" panose="020B0604020202020204" pitchFamily="34" charset="0"/>
              </a:rPr>
              <a:t>Los empleados del NRC </a:t>
            </a:r>
            <a:r>
              <a:rPr lang="es-MX" altLang="nb-NO" sz="2800" b="1" i="1" dirty="0">
                <a:latin typeface="Franklin Gothic Book" panose="020B0503020102020204" pitchFamily="34" charset="0"/>
                <a:cs typeface="Arial" panose="020B0604020202020204" pitchFamily="34" charset="0"/>
              </a:rPr>
              <a:t>NO</a:t>
            </a:r>
            <a:r>
              <a:rPr lang="es-MX" altLang="nb-NO" sz="4000" b="1" i="1" dirty="0">
                <a:latin typeface="Franklin Gothic Book" panose="020B0503020102020204" pitchFamily="34" charset="0"/>
                <a:cs typeface="Arial" panose="020B0604020202020204" pitchFamily="34" charset="0"/>
              </a:rPr>
              <a:t> </a:t>
            </a:r>
            <a:r>
              <a:rPr lang="es-MX" altLang="nb-NO" sz="2400" i="1" dirty="0">
                <a:latin typeface="Franklin Gothic Book" panose="020B0503020102020204" pitchFamily="34" charset="0"/>
                <a:cs typeface="Arial" panose="020B0604020202020204" pitchFamily="34" charset="0"/>
              </a:rPr>
              <a:t>pueden proporcionar, solicitar o recibir beneficio alguno que pueda configurarse como corrupción ".</a:t>
            </a:r>
          </a:p>
          <a:p>
            <a:pPr marL="0" indent="0">
              <a:buClr>
                <a:schemeClr val="accent6"/>
              </a:buClr>
              <a:buFont typeface="Arial" pitchFamily="34" charset="0"/>
              <a:buNone/>
            </a:pPr>
            <a:r>
              <a:rPr lang="es-MX" altLang="nb-NO" sz="2400" i="1" dirty="0">
                <a:latin typeface="Franklin Gothic Book" panose="020B0503020102020204" pitchFamily="34" charset="0"/>
                <a:cs typeface="Arial" panose="020B0604020202020204" pitchFamily="34" charset="0"/>
              </a:rPr>
              <a:t>(Política anticorrupción de la NRC)</a:t>
            </a:r>
          </a:p>
          <a:p>
            <a:pPr marL="0" indent="0">
              <a:buClr>
                <a:schemeClr val="accent6"/>
              </a:buClr>
              <a:buFont typeface="Arial" pitchFamily="34" charset="0"/>
              <a:buNone/>
            </a:pPr>
            <a:r>
              <a:rPr lang="es-MX" altLang="nb-NO" sz="2400" i="1" dirty="0">
                <a:solidFill>
                  <a:srgbClr val="FF6600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Pero</a:t>
            </a:r>
          </a:p>
          <a:p>
            <a:pPr marL="0" indent="0">
              <a:buClr>
                <a:schemeClr val="accent6"/>
              </a:buClr>
              <a:buFont typeface="Arial" pitchFamily="34" charset="0"/>
              <a:buNone/>
            </a:pPr>
            <a:r>
              <a:rPr lang="es-MX" altLang="nb-NO" sz="2400" i="1" dirty="0">
                <a:latin typeface="Franklin Gothic Book" panose="020B0503020102020204" pitchFamily="34" charset="0"/>
                <a:cs typeface="Arial" panose="020B0604020202020204" pitchFamily="34" charset="0"/>
              </a:rPr>
              <a:t>¡No ponga en peligro su vida o la de otras personas debido a la estricta adhesión a la política de NRC, dado el caso de experimentar una situación amenazante!</a:t>
            </a:r>
          </a:p>
          <a:p>
            <a:pPr marL="0" indent="0">
              <a:buClr>
                <a:schemeClr val="accent6"/>
              </a:buClr>
              <a:buFont typeface="Arial" pitchFamily="34" charset="0"/>
              <a:buNone/>
            </a:pPr>
            <a:r>
              <a:rPr lang="es-MX" altLang="nb-NO" sz="2400" i="1" dirty="0">
                <a:solidFill>
                  <a:srgbClr val="FF6600"/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CONSULTAR E INFORMAR</a:t>
            </a:r>
            <a:endParaRPr lang="en-GB" altLang="nb-NO" sz="2400" dirty="0">
              <a:solidFill>
                <a:srgbClr val="FF6600"/>
              </a:solidFill>
              <a:latin typeface="Franklin Gothic Book" panose="020B0503020102020204" pitchFamily="34" charset="0"/>
            </a:endParaRPr>
          </a:p>
          <a:p>
            <a:endParaRPr lang="es-CO" dirty="0"/>
          </a:p>
        </p:txBody>
      </p:sp>
      <p:pic>
        <p:nvPicPr>
          <p:cNvPr id="8194" name="Picture 2" descr="3.175.600+ Peligro Fotografías de stock, fotos e imágenes libres de  derechos - iStock | Riesgo, Cuidado, Danger">
            <a:extLst>
              <a:ext uri="{FF2B5EF4-FFF2-40B4-BE49-F238E27FC236}">
                <a16:creationId xmlns:a16="http://schemas.microsoft.com/office/drawing/2014/main" id="{879A291B-C459-2BC5-39A6-92CB7D77DC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1120" y="1313642"/>
            <a:ext cx="4230716" cy="4230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44985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F9FD37E0-DF8F-853F-8FF2-43CBA31F9658}"/>
              </a:ext>
            </a:extLst>
          </p:cNvPr>
          <p:cNvSpPr txBox="1"/>
          <p:nvPr/>
        </p:nvSpPr>
        <p:spPr>
          <a:xfrm>
            <a:off x="1076960" y="437196"/>
            <a:ext cx="3230880" cy="646331"/>
          </a:xfrm>
          <a:prstGeom prst="rect">
            <a:avLst/>
          </a:prstGeom>
        </p:spPr>
        <p:txBody>
          <a:bodyPr wrap="square" rtlCol="0" anchor="ctr" anchorCtr="0">
            <a:spAutoFit/>
          </a:bodyPr>
          <a:lstStyle/>
          <a:p>
            <a:r>
              <a:rPr lang="es-CO" sz="3600" b="1" dirty="0">
                <a:latin typeface="Franklin Gothic Book" panose="020B0503020102020204" pitchFamily="34" charset="0"/>
              </a:rPr>
              <a:t>Contenido</a:t>
            </a:r>
            <a:r>
              <a:rPr lang="es-CO" sz="2400" dirty="0"/>
              <a:t>: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D5CA7150-53F2-C122-593A-1A57B549ECC0}"/>
              </a:ext>
            </a:extLst>
          </p:cNvPr>
          <p:cNvSpPr txBox="1"/>
          <p:nvPr/>
        </p:nvSpPr>
        <p:spPr>
          <a:xfrm>
            <a:off x="904240" y="1548485"/>
            <a:ext cx="7924800" cy="3761030"/>
          </a:xfrm>
          <a:prstGeom prst="rect">
            <a:avLst/>
          </a:prstGeom>
        </p:spPr>
        <p:txBody>
          <a:bodyPr wrap="square" lIns="91440" tIns="45720" rIns="91440" bIns="45720" rtlCol="0" anchor="ctr" anchorCtr="0"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es-CO" sz="2800" dirty="0">
                <a:latin typeface="Franklin Gothic Book"/>
              </a:rPr>
              <a:t> ¿</a:t>
            </a:r>
            <a:r>
              <a:rPr lang="es-CO" sz="2400" dirty="0">
                <a:latin typeface="Franklin Gothic Book"/>
              </a:rPr>
              <a:t>Qué es NRC?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es-CO" sz="2400" dirty="0">
                <a:latin typeface="Franklin Gothic Book" panose="020B0503020102020204" pitchFamily="34" charset="0"/>
              </a:rPr>
              <a:t> Misión de NRC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es-CO" sz="2400" dirty="0">
                <a:latin typeface="Franklin Gothic Book" panose="020B0503020102020204" pitchFamily="34" charset="0"/>
              </a:rPr>
              <a:t> Competencias Programáticas de NRC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es-CO" sz="2400" dirty="0">
                <a:latin typeface="Franklin Gothic Book" panose="020B0503020102020204" pitchFamily="34" charset="0"/>
              </a:rPr>
              <a:t> Principios humanitarios de NRC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es-CO" sz="2400" dirty="0">
                <a:latin typeface="Franklin Gothic Book" panose="020B0503020102020204" pitchFamily="34" charset="0"/>
              </a:rPr>
              <a:t> Valores corporativos de NRC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es-CO" sz="2400" dirty="0">
                <a:latin typeface="Franklin Gothic Book" panose="020B0503020102020204" pitchFamily="34" charset="0"/>
              </a:rPr>
              <a:t> Código de Conducta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es-CO" sz="2400" dirty="0">
                <a:latin typeface="Franklin Gothic Book" panose="020B0503020102020204" pitchFamily="34" charset="0"/>
              </a:rPr>
              <a:t> Normas anticorrupción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es-CO" sz="2400" dirty="0">
                <a:latin typeface="Franklin Gothic Book" panose="020B0503020102020204" pitchFamily="34" charset="0"/>
              </a:rPr>
              <a:t> Inducción de RR. HH.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es-CO" sz="2400" dirty="0">
                <a:latin typeface="Franklin Gothic Book" panose="020B0503020102020204" pitchFamily="34" charset="0"/>
              </a:rPr>
              <a:t> Temas contractuales y salariales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es-CO" sz="2400" dirty="0">
                <a:latin typeface="Franklin Gothic Book" panose="020B0503020102020204" pitchFamily="34" charset="0"/>
              </a:rPr>
              <a:t> Formatos novedades de nómina</a:t>
            </a:r>
          </a:p>
        </p:txBody>
      </p:sp>
      <p:pic>
        <p:nvPicPr>
          <p:cNvPr id="2050" name="Picture 2" descr="La Inducción • Manuel⋀Ramos">
            <a:extLst>
              <a:ext uri="{FF2B5EF4-FFF2-40B4-BE49-F238E27FC236}">
                <a16:creationId xmlns:a16="http://schemas.microsoft.com/office/drawing/2014/main" id="{D9E916B1-C28C-1E2E-2EF3-F69E203A25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8678" y="861219"/>
            <a:ext cx="4200842" cy="4200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259204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CO" dirty="0"/>
              <a:t>                                                               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ln w="57150">
            <a:solidFill>
              <a:schemeClr val="tx1"/>
            </a:solidFill>
            <a:prstDash val="sysDash"/>
          </a:ln>
        </p:spPr>
        <p:txBody>
          <a:bodyPr>
            <a:normAutofit fontScale="25000" lnSpcReduction="20000"/>
          </a:bodyPr>
          <a:lstStyle/>
          <a:p>
            <a:endParaRPr lang="es-CO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E7E8C564-E7A3-742B-3FDB-C21CA700D76B}"/>
              </a:ext>
            </a:extLst>
          </p:cNvPr>
          <p:cNvSpPr txBox="1"/>
          <p:nvPr/>
        </p:nvSpPr>
        <p:spPr>
          <a:xfrm>
            <a:off x="2753360" y="335401"/>
            <a:ext cx="6319520" cy="646331"/>
          </a:xfrm>
          <a:prstGeom prst="rect">
            <a:avLst/>
          </a:prstGeom>
        </p:spPr>
        <p:txBody>
          <a:bodyPr wrap="square" rtlCol="0" anchor="ctr" anchorCtr="0">
            <a:spAutoFit/>
          </a:bodyPr>
          <a:lstStyle/>
          <a:p>
            <a:pPr algn="ctr">
              <a:defRPr/>
            </a:pPr>
            <a:r>
              <a:rPr lang="es-CO" sz="3600" b="1" dirty="0">
                <a:latin typeface="Franklin Gothic Book" panose="020B0503020102020204" pitchFamily="34" charset="0"/>
              </a:rPr>
              <a:t>Corrupción en NRC Implica: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F8D254DC-E03F-FAA6-8C48-D2CF88AAEB4C}"/>
              </a:ext>
            </a:extLst>
          </p:cNvPr>
          <p:cNvSpPr txBox="1"/>
          <p:nvPr/>
        </p:nvSpPr>
        <p:spPr>
          <a:xfrm>
            <a:off x="1960880" y="3327054"/>
            <a:ext cx="4572000" cy="701731"/>
          </a:xfrm>
          <a:prstGeom prst="rect">
            <a:avLst/>
          </a:prstGeom>
        </p:spPr>
        <p:txBody>
          <a:bodyPr wrap="square" rtlCol="0" anchor="ctr" anchorCtr="0">
            <a:spAutoFit/>
          </a:bodyPr>
          <a:lstStyle/>
          <a:p>
            <a:pPr marL="285750" indent="-285750" algn="just">
              <a:lnSpc>
                <a:spcPct val="120000"/>
              </a:lnSpc>
              <a:buClr>
                <a:schemeClr val="accent6"/>
              </a:buClr>
              <a:buFont typeface="Courier New" panose="02070309020205020404" pitchFamily="49" charset="0"/>
              <a:buChar char="o"/>
              <a:defRPr/>
            </a:pPr>
            <a:endParaRPr lang="es-CO" dirty="0"/>
          </a:p>
          <a:p>
            <a:endParaRPr lang="es-CO" dirty="0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62A67E9B-D39D-0560-FEF5-AB46DFEE5185}"/>
              </a:ext>
            </a:extLst>
          </p:cNvPr>
          <p:cNvSpPr txBox="1"/>
          <p:nvPr/>
        </p:nvSpPr>
        <p:spPr>
          <a:xfrm>
            <a:off x="2433320" y="1849726"/>
            <a:ext cx="6959600" cy="2954655"/>
          </a:xfrm>
          <a:prstGeom prst="rect">
            <a:avLst/>
          </a:prstGeom>
        </p:spPr>
        <p:txBody>
          <a:bodyPr wrap="square" rtlCol="0" anchor="ctr" anchorCtr="0">
            <a:spAutoFit/>
          </a:bodyPr>
          <a:lstStyle/>
          <a:p>
            <a:pPr algn="ctr"/>
            <a:r>
              <a:rPr lang="es-MX" sz="2400" i="1" dirty="0">
                <a:latin typeface="Franklin Gothic Book" panose="020B0503020102020204" pitchFamily="34" charset="0"/>
              </a:rPr>
              <a:t>“Se espera que todo el personal de NRC informe incidentes y violaciones de manera veraz y responsable. El personal de  NRC, que no informa de las denuncias que se les han señalado o no actúa sobre la información que conoce o debe conocer, estará sujeto a medidas disciplinarias ".</a:t>
            </a:r>
          </a:p>
          <a:p>
            <a:pPr algn="ctr"/>
            <a:r>
              <a:rPr lang="es-MX" sz="2400" i="1" dirty="0">
                <a:solidFill>
                  <a:srgbClr val="FF6600"/>
                </a:solidFill>
                <a:latin typeface="Franklin Gothic Book" panose="020B0503020102020204" pitchFamily="34" charset="0"/>
              </a:rPr>
              <a:t>(Código de conducta de NRC)</a:t>
            </a:r>
            <a:endParaRPr lang="en-CA" sz="2400" i="1" dirty="0">
              <a:solidFill>
                <a:srgbClr val="FF6600"/>
              </a:solidFill>
              <a:latin typeface="Franklin Gothic Book" panose="020B0503020102020204" pitchFamily="34" charset="0"/>
            </a:endParaRPr>
          </a:p>
          <a:p>
            <a:endParaRPr lang="es-CO" dirty="0"/>
          </a:p>
        </p:txBody>
      </p:sp>
      <p:pic>
        <p:nvPicPr>
          <p:cNvPr id="9218" name="Picture 2" descr="DENUNCIA CIUDADANA! – NICE COMUNICACIONES..">
            <a:extLst>
              <a:ext uri="{FF2B5EF4-FFF2-40B4-BE49-F238E27FC236}">
                <a16:creationId xmlns:a16="http://schemas.microsoft.com/office/drawing/2014/main" id="{0F96330D-4126-2659-E23D-1F551490AC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2920" y="3921881"/>
            <a:ext cx="2489200" cy="2190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388095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CO" dirty="0"/>
              <a:t>                                                               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ln w="57150">
            <a:solidFill>
              <a:schemeClr val="tx1"/>
            </a:solidFill>
            <a:prstDash val="sysDash"/>
          </a:ln>
        </p:spPr>
        <p:txBody>
          <a:bodyPr>
            <a:normAutofit fontScale="25000" lnSpcReduction="20000"/>
          </a:bodyPr>
          <a:lstStyle/>
          <a:p>
            <a:endParaRPr lang="es-CO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E7E8C564-E7A3-742B-3FDB-C21CA700D76B}"/>
              </a:ext>
            </a:extLst>
          </p:cNvPr>
          <p:cNvSpPr txBox="1"/>
          <p:nvPr/>
        </p:nvSpPr>
        <p:spPr>
          <a:xfrm>
            <a:off x="2753360" y="335401"/>
            <a:ext cx="6319520" cy="646331"/>
          </a:xfrm>
          <a:prstGeom prst="rect">
            <a:avLst/>
          </a:prstGeom>
        </p:spPr>
        <p:txBody>
          <a:bodyPr wrap="square" rtlCol="0" anchor="ctr" anchorCtr="0">
            <a:spAutoFit/>
          </a:bodyPr>
          <a:lstStyle/>
          <a:p>
            <a:pPr algn="ctr">
              <a:defRPr/>
            </a:pPr>
            <a:r>
              <a:rPr lang="es-CO" sz="3600" b="1" dirty="0">
                <a:latin typeface="Franklin Gothic Book" panose="020B0503020102020204" pitchFamily="34" charset="0"/>
              </a:rPr>
              <a:t>Inducción en Línea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F8D254DC-E03F-FAA6-8C48-D2CF88AAEB4C}"/>
              </a:ext>
            </a:extLst>
          </p:cNvPr>
          <p:cNvSpPr txBox="1"/>
          <p:nvPr/>
        </p:nvSpPr>
        <p:spPr>
          <a:xfrm>
            <a:off x="1960880" y="3327054"/>
            <a:ext cx="4572000" cy="701731"/>
          </a:xfrm>
          <a:prstGeom prst="rect">
            <a:avLst/>
          </a:prstGeom>
        </p:spPr>
        <p:txBody>
          <a:bodyPr wrap="square" rtlCol="0" anchor="ctr" anchorCtr="0">
            <a:spAutoFit/>
          </a:bodyPr>
          <a:lstStyle/>
          <a:p>
            <a:pPr marL="285750" indent="-285750" algn="just">
              <a:lnSpc>
                <a:spcPct val="120000"/>
              </a:lnSpc>
              <a:buClr>
                <a:schemeClr val="accent6"/>
              </a:buClr>
              <a:buFont typeface="Courier New" panose="02070309020205020404" pitchFamily="49" charset="0"/>
              <a:buChar char="o"/>
              <a:defRPr/>
            </a:pPr>
            <a:endParaRPr lang="es-CO" dirty="0"/>
          </a:p>
          <a:p>
            <a:endParaRPr lang="es-CO" dirty="0"/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FFB61097-13D4-0559-2827-B290E816E0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7769" y="981732"/>
            <a:ext cx="10783502" cy="4779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776396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CO" dirty="0"/>
              <a:t>                                                               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ln w="57150">
            <a:solidFill>
              <a:schemeClr val="tx1"/>
            </a:solidFill>
            <a:prstDash val="sysDash"/>
          </a:ln>
        </p:spPr>
        <p:txBody>
          <a:bodyPr>
            <a:normAutofit fontScale="25000" lnSpcReduction="20000"/>
          </a:bodyPr>
          <a:lstStyle/>
          <a:p>
            <a:endParaRPr lang="es-CO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E7E8C564-E7A3-742B-3FDB-C21CA700D76B}"/>
              </a:ext>
            </a:extLst>
          </p:cNvPr>
          <p:cNvSpPr txBox="1"/>
          <p:nvPr/>
        </p:nvSpPr>
        <p:spPr>
          <a:xfrm>
            <a:off x="2753360" y="335401"/>
            <a:ext cx="6319520" cy="646331"/>
          </a:xfrm>
          <a:prstGeom prst="rect">
            <a:avLst/>
          </a:prstGeom>
        </p:spPr>
        <p:txBody>
          <a:bodyPr wrap="square" rtlCol="0" anchor="ctr" anchorCtr="0">
            <a:spAutoFit/>
          </a:bodyPr>
          <a:lstStyle/>
          <a:p>
            <a:pPr algn="ctr">
              <a:defRPr/>
            </a:pPr>
            <a:r>
              <a:rPr lang="es-CO" sz="3600" b="1" dirty="0">
                <a:latin typeface="Franklin Gothic Book" panose="020B0503020102020204" pitchFamily="34" charset="0"/>
              </a:rPr>
              <a:t>Cursos Mandatorios NRC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F8D254DC-E03F-FAA6-8C48-D2CF88AAEB4C}"/>
              </a:ext>
            </a:extLst>
          </p:cNvPr>
          <p:cNvSpPr txBox="1"/>
          <p:nvPr/>
        </p:nvSpPr>
        <p:spPr>
          <a:xfrm>
            <a:off x="1960880" y="3327054"/>
            <a:ext cx="4572000" cy="701731"/>
          </a:xfrm>
          <a:prstGeom prst="rect">
            <a:avLst/>
          </a:prstGeom>
        </p:spPr>
        <p:txBody>
          <a:bodyPr wrap="square" rtlCol="0" anchor="ctr" anchorCtr="0">
            <a:spAutoFit/>
          </a:bodyPr>
          <a:lstStyle/>
          <a:p>
            <a:pPr marL="285750" indent="-285750" algn="just">
              <a:lnSpc>
                <a:spcPct val="120000"/>
              </a:lnSpc>
              <a:buClr>
                <a:schemeClr val="accent6"/>
              </a:buClr>
              <a:buFont typeface="Courier New" panose="02070309020205020404" pitchFamily="49" charset="0"/>
              <a:buChar char="o"/>
              <a:defRPr/>
            </a:pPr>
            <a:endParaRPr lang="es-CO" dirty="0"/>
          </a:p>
          <a:p>
            <a:endParaRPr lang="es-CO" dirty="0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EECCFE98-0E5F-5FED-5C4A-8A20E4B78E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5095" y="1512162"/>
            <a:ext cx="2919020" cy="3216880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C821905E-095F-E11F-9C12-0E782A6EEA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1529" y="1550110"/>
            <a:ext cx="2919020" cy="3178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909369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CO" dirty="0"/>
              <a:t>                                                               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ln w="57150">
            <a:solidFill>
              <a:schemeClr val="tx1"/>
            </a:solidFill>
            <a:prstDash val="sysDash"/>
          </a:ln>
        </p:spPr>
        <p:txBody>
          <a:bodyPr>
            <a:normAutofit fontScale="25000" lnSpcReduction="20000"/>
          </a:bodyPr>
          <a:lstStyle/>
          <a:p>
            <a:endParaRPr lang="es-CO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E7E8C564-E7A3-742B-3FDB-C21CA700D76B}"/>
              </a:ext>
            </a:extLst>
          </p:cNvPr>
          <p:cNvSpPr txBox="1"/>
          <p:nvPr/>
        </p:nvSpPr>
        <p:spPr>
          <a:xfrm>
            <a:off x="2753360" y="335401"/>
            <a:ext cx="6319520" cy="646331"/>
          </a:xfrm>
          <a:prstGeom prst="rect">
            <a:avLst/>
          </a:prstGeom>
        </p:spPr>
        <p:txBody>
          <a:bodyPr wrap="square" rtlCol="0" anchor="ctr" anchorCtr="0">
            <a:spAutoFit/>
          </a:bodyPr>
          <a:lstStyle/>
          <a:p>
            <a:pPr algn="ctr">
              <a:defRPr/>
            </a:pPr>
            <a:r>
              <a:rPr lang="es-CO" sz="3600" b="1" dirty="0">
                <a:latin typeface="Franklin Gothic Book" panose="020B0503020102020204" pitchFamily="34" charset="0"/>
              </a:rPr>
              <a:t>Cursos Mandatorios NRC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F8D254DC-E03F-FAA6-8C48-D2CF88AAEB4C}"/>
              </a:ext>
            </a:extLst>
          </p:cNvPr>
          <p:cNvSpPr txBox="1"/>
          <p:nvPr/>
        </p:nvSpPr>
        <p:spPr>
          <a:xfrm>
            <a:off x="1960880" y="3327054"/>
            <a:ext cx="4572000" cy="701731"/>
          </a:xfrm>
          <a:prstGeom prst="rect">
            <a:avLst/>
          </a:prstGeom>
        </p:spPr>
        <p:txBody>
          <a:bodyPr wrap="square" rtlCol="0" anchor="ctr" anchorCtr="0">
            <a:spAutoFit/>
          </a:bodyPr>
          <a:lstStyle/>
          <a:p>
            <a:pPr marL="285750" indent="-285750" algn="just">
              <a:lnSpc>
                <a:spcPct val="120000"/>
              </a:lnSpc>
              <a:buClr>
                <a:schemeClr val="accent6"/>
              </a:buClr>
              <a:buFont typeface="Courier New" panose="02070309020205020404" pitchFamily="49" charset="0"/>
              <a:buChar char="o"/>
              <a:defRPr/>
            </a:pPr>
            <a:endParaRPr lang="es-CO" dirty="0"/>
          </a:p>
          <a:p>
            <a:endParaRPr lang="es-CO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C17A7A9A-0A72-1356-CB06-1AAA7342CE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5218" y="1078929"/>
            <a:ext cx="8536542" cy="4856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43020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CO" dirty="0"/>
              <a:t>                                                               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ln w="57150">
            <a:solidFill>
              <a:schemeClr val="tx1"/>
            </a:solidFill>
            <a:prstDash val="sysDash"/>
          </a:ln>
        </p:spPr>
        <p:txBody>
          <a:bodyPr>
            <a:normAutofit fontScale="25000" lnSpcReduction="20000"/>
          </a:bodyPr>
          <a:lstStyle/>
          <a:p>
            <a:endParaRPr lang="es-CO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E7E8C564-E7A3-742B-3FDB-C21CA700D76B}"/>
              </a:ext>
            </a:extLst>
          </p:cNvPr>
          <p:cNvSpPr txBox="1"/>
          <p:nvPr/>
        </p:nvSpPr>
        <p:spPr>
          <a:xfrm>
            <a:off x="2753360" y="390801"/>
            <a:ext cx="6756400" cy="535531"/>
          </a:xfrm>
          <a:prstGeom prst="rect">
            <a:avLst/>
          </a:prstGeom>
        </p:spPr>
        <p:txBody>
          <a:bodyPr wrap="square" rtlCol="0" anchor="ctr" anchorCtr="0">
            <a:spAutoFit/>
          </a:bodyPr>
          <a:lstStyle/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r>
              <a:rPr lang="es-CO" sz="3600" b="1" dirty="0">
                <a:latin typeface="Franklin Gothic Book" panose="020B0503020102020204" pitchFamily="34" charset="0"/>
              </a:rPr>
              <a:t>Temas Contractuales y Salariales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F8D254DC-E03F-FAA6-8C48-D2CF88AAEB4C}"/>
              </a:ext>
            </a:extLst>
          </p:cNvPr>
          <p:cNvSpPr txBox="1"/>
          <p:nvPr/>
        </p:nvSpPr>
        <p:spPr>
          <a:xfrm>
            <a:off x="1960880" y="3327054"/>
            <a:ext cx="4572000" cy="701731"/>
          </a:xfrm>
          <a:prstGeom prst="rect">
            <a:avLst/>
          </a:prstGeom>
        </p:spPr>
        <p:txBody>
          <a:bodyPr wrap="square" rtlCol="0" anchor="ctr" anchorCtr="0">
            <a:spAutoFit/>
          </a:bodyPr>
          <a:lstStyle/>
          <a:p>
            <a:pPr marL="285750" indent="-285750" algn="just">
              <a:lnSpc>
                <a:spcPct val="120000"/>
              </a:lnSpc>
              <a:buClr>
                <a:schemeClr val="accent6"/>
              </a:buClr>
              <a:buFont typeface="Courier New" panose="02070309020205020404" pitchFamily="49" charset="0"/>
              <a:buChar char="o"/>
              <a:defRPr/>
            </a:pPr>
            <a:endParaRPr lang="es-CO" dirty="0"/>
          </a:p>
          <a:p>
            <a:endParaRPr lang="es-CO" dirty="0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1CAB73CD-2253-08C9-9418-FC2CE5AFFA26}"/>
              </a:ext>
            </a:extLst>
          </p:cNvPr>
          <p:cNvSpPr txBox="1"/>
          <p:nvPr/>
        </p:nvSpPr>
        <p:spPr>
          <a:xfrm>
            <a:off x="1276173" y="827211"/>
            <a:ext cx="6992620" cy="5401479"/>
          </a:xfrm>
          <a:prstGeom prst="rect">
            <a:avLst/>
          </a:prstGeom>
        </p:spPr>
        <p:txBody>
          <a:bodyPr wrap="square" lIns="91440" tIns="45720" rIns="91440" bIns="45720" rtlCol="0" anchor="ctr" anchorCtr="0">
            <a:spAutoFit/>
          </a:bodyPr>
          <a:lstStyle/>
          <a:p>
            <a:r>
              <a:rPr lang="es-CO" sz="2300" b="1" dirty="0">
                <a:latin typeface="Franklin Gothic Book" panose="020B0503020102020204" pitchFamily="34" charset="0"/>
              </a:rPr>
              <a:t>Soportes Paquete Contractual:</a:t>
            </a:r>
          </a:p>
          <a:p>
            <a:pPr marL="457200" indent="-457200">
              <a:buFont typeface="+mj-lt"/>
              <a:buAutoNum type="arabicPeriod"/>
            </a:pPr>
            <a:r>
              <a:rPr lang="es-CO" sz="2300" dirty="0">
                <a:latin typeface="Franklin Gothic Book" panose="020B0503020102020204" pitchFamily="34" charset="0"/>
              </a:rPr>
              <a:t>Reglamento Interno de Trabajo NRC.</a:t>
            </a:r>
          </a:p>
          <a:p>
            <a:pPr marL="457200" indent="-457200">
              <a:buFont typeface="+mj-lt"/>
              <a:buAutoNum type="arabicPeriod"/>
            </a:pPr>
            <a:r>
              <a:rPr lang="es-CO" sz="2300" dirty="0">
                <a:latin typeface="Franklin Gothic Book" panose="020B0503020102020204" pitchFamily="34" charset="0"/>
              </a:rPr>
              <a:t>Código de Conducta.</a:t>
            </a:r>
          </a:p>
          <a:p>
            <a:pPr marL="457200" indent="-457200">
              <a:buFont typeface="+mj-lt"/>
              <a:buAutoNum type="arabicPeriod"/>
            </a:pPr>
            <a:r>
              <a:rPr lang="es-CO" sz="2300" dirty="0">
                <a:latin typeface="Franklin Gothic Book" panose="020B0503020102020204" pitchFamily="34" charset="0"/>
              </a:rPr>
              <a:t>Anti-</a:t>
            </a:r>
            <a:r>
              <a:rPr lang="es-CO" sz="2300" dirty="0" err="1">
                <a:latin typeface="Franklin Gothic Book" panose="020B0503020102020204" pitchFamily="34" charset="0"/>
              </a:rPr>
              <a:t>Corruption</a:t>
            </a:r>
            <a:r>
              <a:rPr lang="es-CO" sz="2300" dirty="0">
                <a:latin typeface="Franklin Gothic Book" panose="020B0503020102020204" pitchFamily="34" charset="0"/>
              </a:rPr>
              <a:t> </a:t>
            </a:r>
            <a:r>
              <a:rPr lang="es-CO" sz="2300" dirty="0" err="1">
                <a:latin typeface="Franklin Gothic Book" panose="020B0503020102020204" pitchFamily="34" charset="0"/>
              </a:rPr>
              <a:t>Handbook</a:t>
            </a:r>
            <a:r>
              <a:rPr lang="es-CO" sz="2300" dirty="0">
                <a:latin typeface="Franklin Gothic Book" panose="020B0503020102020204" pitchFamily="34" charset="0"/>
              </a:rPr>
              <a:t>.</a:t>
            </a:r>
          </a:p>
          <a:p>
            <a:pPr marL="457200" indent="-457200">
              <a:buFont typeface="+mj-lt"/>
              <a:buAutoNum type="arabicPeriod"/>
            </a:pPr>
            <a:r>
              <a:rPr lang="es-CO" sz="2300" dirty="0">
                <a:latin typeface="Franklin Gothic Book" panose="020B0503020102020204" pitchFamily="34" charset="0"/>
              </a:rPr>
              <a:t>Políticas de Seguridad.</a:t>
            </a:r>
          </a:p>
          <a:p>
            <a:pPr marL="457200" indent="-457200">
              <a:buFont typeface="+mj-lt"/>
              <a:buAutoNum type="arabicPeriod"/>
            </a:pPr>
            <a:r>
              <a:rPr lang="es-MX" sz="2300" dirty="0">
                <a:latin typeface="Franklin Gothic Book"/>
              </a:rPr>
              <a:t>Política de Protección contra Explotación y Abuso Sexual (PSEA) &amp; Acoso Sexual de NRC.</a:t>
            </a:r>
          </a:p>
          <a:p>
            <a:pPr marL="457200" indent="-457200">
              <a:buFont typeface="+mj-lt"/>
              <a:buAutoNum type="arabicPeriod"/>
            </a:pPr>
            <a:r>
              <a:rPr lang="es-CO" sz="2300" dirty="0" err="1">
                <a:latin typeface="Franklin Gothic Book" panose="020B0503020102020204" pitchFamily="34" charset="0"/>
              </a:rPr>
              <a:t>Proof</a:t>
            </a:r>
            <a:r>
              <a:rPr lang="es-CO" sz="2300" dirty="0">
                <a:latin typeface="Franklin Gothic Book" panose="020B0503020102020204" pitchFamily="34" charset="0"/>
              </a:rPr>
              <a:t> </a:t>
            </a:r>
            <a:r>
              <a:rPr lang="es-CO" sz="2300" dirty="0" err="1">
                <a:latin typeface="Franklin Gothic Book" panose="020B0503020102020204" pitchFamily="34" charset="0"/>
              </a:rPr>
              <a:t>of</a:t>
            </a:r>
            <a:r>
              <a:rPr lang="es-CO" sz="2300" dirty="0">
                <a:latin typeface="Franklin Gothic Book" panose="020B0503020102020204" pitchFamily="34" charset="0"/>
              </a:rPr>
              <a:t> </a:t>
            </a:r>
            <a:r>
              <a:rPr lang="es-CO" sz="2300" dirty="0" err="1">
                <a:latin typeface="Franklin Gothic Book" panose="020B0503020102020204" pitchFamily="34" charset="0"/>
              </a:rPr>
              <a:t>life</a:t>
            </a:r>
            <a:r>
              <a:rPr lang="es-CO" sz="2300" dirty="0">
                <a:latin typeface="Franklin Gothic Book" panose="020B0503020102020204" pitchFamily="34" charset="0"/>
              </a:rPr>
              <a:t>.</a:t>
            </a:r>
          </a:p>
          <a:p>
            <a:endParaRPr lang="es-CO" sz="2300" dirty="0">
              <a:latin typeface="Franklin Gothic Book" panose="020B0503020102020204" pitchFamily="34" charset="0"/>
            </a:endParaRPr>
          </a:p>
          <a:p>
            <a:r>
              <a:rPr lang="es-CO" sz="2300" b="1" dirty="0">
                <a:latin typeface="Franklin Gothic Book" panose="020B0503020102020204" pitchFamily="34" charset="0"/>
              </a:rPr>
              <a:t>Beneficios:</a:t>
            </a:r>
          </a:p>
          <a:p>
            <a:pPr marL="457200" indent="-457200">
              <a:buFont typeface="+mj-lt"/>
              <a:buAutoNum type="arabicPeriod"/>
            </a:pPr>
            <a:r>
              <a:rPr lang="es-CO" sz="2300" dirty="0">
                <a:latin typeface="Franklin Gothic Book" panose="020B0503020102020204" pitchFamily="34" charset="0"/>
              </a:rPr>
              <a:t>20 días de vacaciones por año</a:t>
            </a:r>
          </a:p>
          <a:p>
            <a:pPr marL="457200" indent="-457200">
              <a:buFont typeface="+mj-lt"/>
              <a:buAutoNum type="arabicPeriod"/>
            </a:pPr>
            <a:r>
              <a:rPr lang="es-CO" sz="2300" dirty="0">
                <a:latin typeface="Franklin Gothic Book" panose="020B0503020102020204" pitchFamily="34" charset="0"/>
              </a:rPr>
              <a:t>100% Pago Incapacidades</a:t>
            </a:r>
          </a:p>
          <a:p>
            <a:pPr marL="457200" indent="-457200">
              <a:buFont typeface="+mj-lt"/>
              <a:buAutoNum type="arabicPeriod"/>
            </a:pPr>
            <a:r>
              <a:rPr lang="es-CO" sz="2300" dirty="0">
                <a:latin typeface="Franklin Gothic Book" panose="020B0503020102020204" pitchFamily="34" charset="0"/>
              </a:rPr>
              <a:t>Onomástico</a:t>
            </a:r>
          </a:p>
          <a:p>
            <a:pPr marL="457200" indent="-457200">
              <a:buAutoNum type="arabicPeriod"/>
            </a:pPr>
            <a:r>
              <a:rPr lang="es-CO" sz="2300" dirty="0">
                <a:latin typeface="Franklin Gothic Book"/>
              </a:rPr>
              <a:t>9 permisos al año remunerados (horas, medios días y días completos) </a:t>
            </a:r>
          </a:p>
        </p:txBody>
      </p:sp>
      <p:pic>
        <p:nvPicPr>
          <p:cNvPr id="10242" name="Picture 2" descr="Salario en el contrato de trabajo | Gerencie.com">
            <a:extLst>
              <a:ext uri="{FF2B5EF4-FFF2-40B4-BE49-F238E27FC236}">
                <a16:creationId xmlns:a16="http://schemas.microsoft.com/office/drawing/2014/main" id="{A6440814-E364-03EF-3C65-A869CB62BC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4540" y="2205989"/>
            <a:ext cx="3411220" cy="2943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42079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CO" dirty="0"/>
              <a:t>                                                               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ln w="57150">
            <a:solidFill>
              <a:schemeClr val="tx1"/>
            </a:solidFill>
            <a:prstDash val="sysDash"/>
          </a:ln>
        </p:spPr>
        <p:txBody>
          <a:bodyPr>
            <a:normAutofit fontScale="25000" lnSpcReduction="20000"/>
          </a:bodyPr>
          <a:lstStyle/>
          <a:p>
            <a:endParaRPr lang="es-CO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E7E8C564-E7A3-742B-3FDB-C21CA700D76B}"/>
              </a:ext>
            </a:extLst>
          </p:cNvPr>
          <p:cNvSpPr txBox="1"/>
          <p:nvPr/>
        </p:nvSpPr>
        <p:spPr>
          <a:xfrm>
            <a:off x="2753360" y="390801"/>
            <a:ext cx="6756400" cy="535531"/>
          </a:xfrm>
          <a:prstGeom prst="rect">
            <a:avLst/>
          </a:prstGeom>
        </p:spPr>
        <p:txBody>
          <a:bodyPr wrap="square" rtlCol="0" anchor="ctr" anchorCtr="0">
            <a:spAutoFit/>
          </a:bodyPr>
          <a:lstStyle/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r>
              <a:rPr lang="es-CO" sz="3600" b="1" dirty="0">
                <a:latin typeface="Franklin Gothic Book" panose="020B0503020102020204" pitchFamily="34" charset="0"/>
              </a:rPr>
              <a:t>Formatos Novedades de Nómina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F8D254DC-E03F-FAA6-8C48-D2CF88AAEB4C}"/>
              </a:ext>
            </a:extLst>
          </p:cNvPr>
          <p:cNvSpPr txBox="1"/>
          <p:nvPr/>
        </p:nvSpPr>
        <p:spPr>
          <a:xfrm>
            <a:off x="1960880" y="3327054"/>
            <a:ext cx="4572000" cy="701731"/>
          </a:xfrm>
          <a:prstGeom prst="rect">
            <a:avLst/>
          </a:prstGeom>
        </p:spPr>
        <p:txBody>
          <a:bodyPr wrap="square" rtlCol="0" anchor="ctr" anchorCtr="0">
            <a:spAutoFit/>
          </a:bodyPr>
          <a:lstStyle/>
          <a:p>
            <a:pPr marL="285750" indent="-285750" algn="just">
              <a:lnSpc>
                <a:spcPct val="120000"/>
              </a:lnSpc>
              <a:buClr>
                <a:schemeClr val="accent6"/>
              </a:buClr>
              <a:buFont typeface="Courier New" panose="02070309020205020404" pitchFamily="49" charset="0"/>
              <a:buChar char="o"/>
              <a:defRPr/>
            </a:pPr>
            <a:endParaRPr lang="es-CO" dirty="0"/>
          </a:p>
          <a:p>
            <a:endParaRPr lang="es-CO" dirty="0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1CAB73CD-2253-08C9-9418-FC2CE5AFFA26}"/>
              </a:ext>
            </a:extLst>
          </p:cNvPr>
          <p:cNvSpPr txBox="1"/>
          <p:nvPr/>
        </p:nvSpPr>
        <p:spPr>
          <a:xfrm>
            <a:off x="1391920" y="1626140"/>
            <a:ext cx="6992620" cy="4247317"/>
          </a:xfrm>
          <a:prstGeom prst="rect">
            <a:avLst/>
          </a:prstGeom>
        </p:spPr>
        <p:txBody>
          <a:bodyPr wrap="square" rtlCol="0" anchor="ctr" anchorCtr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s-CO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Book" panose="020B0503020102020204" pitchFamily="34" charset="0"/>
              </a:rPr>
              <a:t>Vacaciones.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s-CO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anklin Gothic Book" panose="020B0503020102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CO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Book" panose="020B0503020102020204" pitchFamily="34" charset="0"/>
              </a:rPr>
              <a:t>Permisos.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s-CO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anklin Gothic Book" panose="020B0503020102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CO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Book" panose="020B0503020102020204" pitchFamily="34" charset="0"/>
              </a:rPr>
              <a:t>Compensatorios.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s-CO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anklin Gothic Book" panose="020B0503020102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CO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Book" panose="020B0503020102020204" pitchFamily="34" charset="0"/>
              </a:rPr>
              <a:t>Certificaciones laborales con funciones.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s-CO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anklin Gothic Book" panose="020B0503020102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CO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Book" panose="020B0503020102020204" pitchFamily="34" charset="0"/>
              </a:rPr>
              <a:t>Time </a:t>
            </a:r>
            <a:r>
              <a:rPr lang="es-CO" sz="2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Book" panose="020B0503020102020204" pitchFamily="34" charset="0"/>
              </a:rPr>
              <a:t>Sheet</a:t>
            </a:r>
            <a:r>
              <a:rPr lang="es-CO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Book" panose="020B0503020102020204" pitchFamily="34" charset="0"/>
              </a:rPr>
              <a:t>.</a:t>
            </a:r>
          </a:p>
          <a:p>
            <a:endParaRPr lang="es-CO" dirty="0"/>
          </a:p>
        </p:txBody>
      </p:sp>
      <p:pic>
        <p:nvPicPr>
          <p:cNvPr id="11266" name="Picture 2" descr="Formatos - IAFAS FOSMAR">
            <a:extLst>
              <a:ext uri="{FF2B5EF4-FFF2-40B4-BE49-F238E27FC236}">
                <a16:creationId xmlns:a16="http://schemas.microsoft.com/office/drawing/2014/main" id="{3130977E-BAC6-D0D6-2791-8344A609AD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4264" y="1161089"/>
            <a:ext cx="3901145" cy="3902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054497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CO" dirty="0"/>
              <a:t>                                                               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ln w="57150">
            <a:solidFill>
              <a:schemeClr val="tx1"/>
            </a:solidFill>
            <a:prstDash val="sysDash"/>
          </a:ln>
        </p:spPr>
        <p:txBody>
          <a:bodyPr>
            <a:normAutofit fontScale="25000" lnSpcReduction="20000"/>
          </a:bodyPr>
          <a:lstStyle/>
          <a:p>
            <a:endParaRPr lang="es-CO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E7E8C564-E7A3-742B-3FDB-C21CA700D76B}"/>
              </a:ext>
            </a:extLst>
          </p:cNvPr>
          <p:cNvSpPr txBox="1"/>
          <p:nvPr/>
        </p:nvSpPr>
        <p:spPr>
          <a:xfrm>
            <a:off x="2753360" y="390801"/>
            <a:ext cx="6756400" cy="535531"/>
          </a:xfrm>
          <a:prstGeom prst="rect">
            <a:avLst/>
          </a:prstGeom>
        </p:spPr>
        <p:txBody>
          <a:bodyPr wrap="square" rtlCol="0" anchor="ctr" anchorCtr="0">
            <a:spAutoFit/>
          </a:bodyPr>
          <a:lstStyle/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r>
              <a:rPr lang="es-CO" sz="3600" b="1" dirty="0">
                <a:latin typeface="Franklin Gothic Book" panose="020B0503020102020204" pitchFamily="34" charset="0"/>
              </a:rPr>
              <a:t>Formatos Novedades de Nómina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F8D254DC-E03F-FAA6-8C48-D2CF88AAEB4C}"/>
              </a:ext>
            </a:extLst>
          </p:cNvPr>
          <p:cNvSpPr txBox="1"/>
          <p:nvPr/>
        </p:nvSpPr>
        <p:spPr>
          <a:xfrm>
            <a:off x="1960880" y="3327054"/>
            <a:ext cx="4572000" cy="701731"/>
          </a:xfrm>
          <a:prstGeom prst="rect">
            <a:avLst/>
          </a:prstGeom>
        </p:spPr>
        <p:txBody>
          <a:bodyPr wrap="square" rtlCol="0" anchor="ctr" anchorCtr="0">
            <a:spAutoFit/>
          </a:bodyPr>
          <a:lstStyle/>
          <a:p>
            <a:pPr marL="285750" indent="-285750" algn="just">
              <a:lnSpc>
                <a:spcPct val="120000"/>
              </a:lnSpc>
              <a:buClr>
                <a:schemeClr val="accent6"/>
              </a:buClr>
              <a:buFont typeface="Courier New" panose="02070309020205020404" pitchFamily="49" charset="0"/>
              <a:buChar char="o"/>
              <a:defRPr/>
            </a:pPr>
            <a:endParaRPr lang="es-CO" dirty="0"/>
          </a:p>
          <a:p>
            <a:endParaRPr lang="es-CO" dirty="0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1CAB73CD-2253-08C9-9418-FC2CE5AFFA26}"/>
              </a:ext>
            </a:extLst>
          </p:cNvPr>
          <p:cNvSpPr txBox="1"/>
          <p:nvPr/>
        </p:nvSpPr>
        <p:spPr>
          <a:xfrm>
            <a:off x="1046480" y="1665061"/>
            <a:ext cx="6992620" cy="1661993"/>
          </a:xfrm>
          <a:prstGeom prst="rect">
            <a:avLst/>
          </a:prstGeom>
        </p:spPr>
        <p:txBody>
          <a:bodyPr wrap="square" rtlCol="0" anchor="ctr" anchorCtr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s-CO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Book" panose="020B0503020102020204" pitchFamily="34" charset="0"/>
              </a:rPr>
              <a:t>Vacaciones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s-CO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anklin Gothic Book" panose="020B0503020102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s-CO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anklin Gothic Book" panose="020B0503020102020204" pitchFamily="34" charset="0"/>
            </a:endParaRPr>
          </a:p>
          <a:p>
            <a:endParaRPr lang="es-CO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B800F991-4BC4-0D32-2D07-1CF40209261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6070"/>
          <a:stretch/>
        </p:blipFill>
        <p:spPr>
          <a:xfrm>
            <a:off x="4351928" y="1210096"/>
            <a:ext cx="4601572" cy="48780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493931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CO" dirty="0"/>
              <a:t>                                                               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ln w="57150">
            <a:solidFill>
              <a:schemeClr val="tx1"/>
            </a:solidFill>
            <a:prstDash val="sysDash"/>
          </a:ln>
        </p:spPr>
        <p:txBody>
          <a:bodyPr>
            <a:normAutofit fontScale="25000" lnSpcReduction="20000"/>
          </a:bodyPr>
          <a:lstStyle/>
          <a:p>
            <a:endParaRPr lang="es-CO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E7E8C564-E7A3-742B-3FDB-C21CA700D76B}"/>
              </a:ext>
            </a:extLst>
          </p:cNvPr>
          <p:cNvSpPr txBox="1"/>
          <p:nvPr/>
        </p:nvSpPr>
        <p:spPr>
          <a:xfrm>
            <a:off x="2753360" y="390801"/>
            <a:ext cx="6756400" cy="535531"/>
          </a:xfrm>
          <a:prstGeom prst="rect">
            <a:avLst/>
          </a:prstGeom>
        </p:spPr>
        <p:txBody>
          <a:bodyPr wrap="square" rtlCol="0" anchor="ctr" anchorCtr="0">
            <a:spAutoFit/>
          </a:bodyPr>
          <a:lstStyle/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r>
              <a:rPr lang="es-CO" sz="3600" b="1" dirty="0">
                <a:latin typeface="Franklin Gothic Book" panose="020B0503020102020204" pitchFamily="34" charset="0"/>
              </a:rPr>
              <a:t>Formatos Novedades de Nómina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F8D254DC-E03F-FAA6-8C48-D2CF88AAEB4C}"/>
              </a:ext>
            </a:extLst>
          </p:cNvPr>
          <p:cNvSpPr txBox="1"/>
          <p:nvPr/>
        </p:nvSpPr>
        <p:spPr>
          <a:xfrm>
            <a:off x="1960880" y="3327054"/>
            <a:ext cx="4572000" cy="701731"/>
          </a:xfrm>
          <a:prstGeom prst="rect">
            <a:avLst/>
          </a:prstGeom>
        </p:spPr>
        <p:txBody>
          <a:bodyPr wrap="square" rtlCol="0" anchor="ctr" anchorCtr="0">
            <a:spAutoFit/>
          </a:bodyPr>
          <a:lstStyle/>
          <a:p>
            <a:pPr marL="285750" indent="-285750" algn="just">
              <a:lnSpc>
                <a:spcPct val="120000"/>
              </a:lnSpc>
              <a:buClr>
                <a:schemeClr val="accent6"/>
              </a:buClr>
              <a:buFont typeface="Courier New" panose="02070309020205020404" pitchFamily="49" charset="0"/>
              <a:buChar char="o"/>
              <a:defRPr/>
            </a:pPr>
            <a:endParaRPr lang="es-CO" dirty="0"/>
          </a:p>
          <a:p>
            <a:endParaRPr lang="es-CO" dirty="0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1CAB73CD-2253-08C9-9418-FC2CE5AFFA26}"/>
              </a:ext>
            </a:extLst>
          </p:cNvPr>
          <p:cNvSpPr txBox="1"/>
          <p:nvPr/>
        </p:nvSpPr>
        <p:spPr>
          <a:xfrm>
            <a:off x="1046480" y="1665061"/>
            <a:ext cx="6992620" cy="1661993"/>
          </a:xfrm>
          <a:prstGeom prst="rect">
            <a:avLst/>
          </a:prstGeom>
        </p:spPr>
        <p:txBody>
          <a:bodyPr wrap="square" rtlCol="0" anchor="ctr" anchorCtr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s-CO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Book" panose="020B0503020102020204" pitchFamily="34" charset="0"/>
              </a:rPr>
              <a:t>Compensatorio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s-CO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anklin Gothic Book" panose="020B0503020102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s-CO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anklin Gothic Book" panose="020B0503020102020204" pitchFamily="34" charset="0"/>
            </a:endParaRPr>
          </a:p>
          <a:p>
            <a:endParaRPr lang="es-CO" dirty="0"/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1013E1E9-CD10-E9E9-AB6A-CFFA2E9577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4008" y="1168400"/>
            <a:ext cx="3749722" cy="4947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88779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CO" dirty="0"/>
              <a:t>                                                               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ln w="57150">
            <a:solidFill>
              <a:schemeClr val="tx1"/>
            </a:solidFill>
            <a:prstDash val="sysDash"/>
          </a:ln>
        </p:spPr>
        <p:txBody>
          <a:bodyPr>
            <a:normAutofit fontScale="25000" lnSpcReduction="20000"/>
          </a:bodyPr>
          <a:lstStyle/>
          <a:p>
            <a:endParaRPr lang="es-CO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E7E8C564-E7A3-742B-3FDB-C21CA700D76B}"/>
              </a:ext>
            </a:extLst>
          </p:cNvPr>
          <p:cNvSpPr txBox="1"/>
          <p:nvPr/>
        </p:nvSpPr>
        <p:spPr>
          <a:xfrm>
            <a:off x="2753360" y="390801"/>
            <a:ext cx="6756400" cy="535531"/>
          </a:xfrm>
          <a:prstGeom prst="rect">
            <a:avLst/>
          </a:prstGeom>
        </p:spPr>
        <p:txBody>
          <a:bodyPr wrap="square" rtlCol="0" anchor="ctr" anchorCtr="0">
            <a:spAutoFit/>
          </a:bodyPr>
          <a:lstStyle/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r>
              <a:rPr lang="es-CO" sz="3600" b="1" dirty="0">
                <a:latin typeface="Franklin Gothic Book" panose="020B0503020102020204" pitchFamily="34" charset="0"/>
              </a:rPr>
              <a:t>Formatos Novedades de Nómina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F8D254DC-E03F-FAA6-8C48-D2CF88AAEB4C}"/>
              </a:ext>
            </a:extLst>
          </p:cNvPr>
          <p:cNvSpPr txBox="1"/>
          <p:nvPr/>
        </p:nvSpPr>
        <p:spPr>
          <a:xfrm>
            <a:off x="1960880" y="3327054"/>
            <a:ext cx="4572000" cy="701731"/>
          </a:xfrm>
          <a:prstGeom prst="rect">
            <a:avLst/>
          </a:prstGeom>
        </p:spPr>
        <p:txBody>
          <a:bodyPr wrap="square" rtlCol="0" anchor="ctr" anchorCtr="0">
            <a:spAutoFit/>
          </a:bodyPr>
          <a:lstStyle/>
          <a:p>
            <a:pPr marL="285750" indent="-285750" algn="just">
              <a:lnSpc>
                <a:spcPct val="120000"/>
              </a:lnSpc>
              <a:buClr>
                <a:schemeClr val="accent6"/>
              </a:buClr>
              <a:buFont typeface="Courier New" panose="02070309020205020404" pitchFamily="49" charset="0"/>
              <a:buChar char="o"/>
              <a:defRPr/>
            </a:pPr>
            <a:endParaRPr lang="es-CO" dirty="0"/>
          </a:p>
          <a:p>
            <a:endParaRPr lang="es-CO" dirty="0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1CAB73CD-2253-08C9-9418-FC2CE5AFFA26}"/>
              </a:ext>
            </a:extLst>
          </p:cNvPr>
          <p:cNvSpPr txBox="1"/>
          <p:nvPr/>
        </p:nvSpPr>
        <p:spPr>
          <a:xfrm>
            <a:off x="1046480" y="1665061"/>
            <a:ext cx="6992620" cy="1661993"/>
          </a:xfrm>
          <a:prstGeom prst="rect">
            <a:avLst/>
          </a:prstGeom>
        </p:spPr>
        <p:txBody>
          <a:bodyPr wrap="square" rtlCol="0" anchor="ctr" anchorCtr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s-CO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Book" panose="020B0503020102020204" pitchFamily="34" charset="0"/>
              </a:rPr>
              <a:t>Permiso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s-CO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anklin Gothic Book" panose="020B0503020102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s-CO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anklin Gothic Book" panose="020B0503020102020204" pitchFamily="34" charset="0"/>
            </a:endParaRPr>
          </a:p>
          <a:p>
            <a:endParaRPr lang="es-CO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E630E9AE-CA09-0345-8BD9-C188761012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2280" y="1185977"/>
            <a:ext cx="3647440" cy="495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434571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4" name="Picture 6" descr="Bienvenido al equipo. ilustración de bienvenida con texto 14457379 Vector  en Vecteezy">
            <a:extLst>
              <a:ext uri="{FF2B5EF4-FFF2-40B4-BE49-F238E27FC236}">
                <a16:creationId xmlns:a16="http://schemas.microsoft.com/office/drawing/2014/main" id="{BD80A49B-35D2-4C2C-0E3F-E68B12600C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51840"/>
            <a:ext cx="12192000" cy="462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74978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7" descr="C:\Users\Andrea Naletto\Desktop\Untitled-2.jpg">
            <a:extLst>
              <a:ext uri="{FF2B5EF4-FFF2-40B4-BE49-F238E27FC236}">
                <a16:creationId xmlns:a16="http://schemas.microsoft.com/office/drawing/2014/main" id="{59C33545-BC38-4195-31E2-A7E510F474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240" y="0"/>
            <a:ext cx="7477760" cy="6187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C63F8FEC-4275-B2D2-12EC-45DFD3E79524}"/>
              </a:ext>
            </a:extLst>
          </p:cNvPr>
          <p:cNvSpPr txBox="1"/>
          <p:nvPr/>
        </p:nvSpPr>
        <p:spPr>
          <a:xfrm>
            <a:off x="508000" y="479475"/>
            <a:ext cx="8331200" cy="646331"/>
          </a:xfrm>
          <a:prstGeom prst="rect">
            <a:avLst/>
          </a:prstGeom>
        </p:spPr>
        <p:txBody>
          <a:bodyPr wrap="square" rtlCol="0" anchor="ctr" anchorCtr="0">
            <a:spAutoFit/>
          </a:bodyPr>
          <a:lstStyle/>
          <a:p>
            <a:r>
              <a:rPr lang="es-CO" sz="3600" b="1" dirty="0">
                <a:latin typeface="Franklin Gothic Book" panose="020B0503020102020204" pitchFamily="34" charset="0"/>
              </a:rPr>
              <a:t>Consejo Noruego Para Refugiados - NRC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6C6B5FD6-CBA6-3941-985A-24B1D118DEEB}"/>
              </a:ext>
            </a:extLst>
          </p:cNvPr>
          <p:cNvSpPr txBox="1"/>
          <p:nvPr/>
        </p:nvSpPr>
        <p:spPr>
          <a:xfrm>
            <a:off x="1341120" y="1425242"/>
            <a:ext cx="5364480" cy="4431983"/>
          </a:xfrm>
          <a:prstGeom prst="rect">
            <a:avLst/>
          </a:prstGeom>
        </p:spPr>
        <p:txBody>
          <a:bodyPr wrap="square" lIns="91440" tIns="45720" rIns="91440" bIns="45720" rtlCol="0" anchor="ctr" anchorCtr="0">
            <a:spAutoFit/>
          </a:bodyPr>
          <a:lstStyle/>
          <a:p>
            <a:pPr algn="just">
              <a:defRPr/>
            </a:pPr>
            <a:r>
              <a:rPr lang="es-ES" sz="2400" b="1" i="1" dirty="0">
                <a:latin typeface="Franklin Gothic Book" panose="020B0503020102020204" pitchFamily="34" charset="0"/>
              </a:rPr>
              <a:t>El Consejo Noruego para Refugiados es una organización independiente, humanitaria, sin ánimo de lucro, no gubernamental, establecida en 1946.</a:t>
            </a:r>
          </a:p>
          <a:p>
            <a:pPr algn="just">
              <a:defRPr/>
            </a:pPr>
            <a:endParaRPr lang="es-ES" sz="2400" b="1" i="1" dirty="0">
              <a:latin typeface="Franklin Gothic Book" panose="020B0503020102020204" pitchFamily="34" charset="0"/>
            </a:endParaRPr>
          </a:p>
          <a:p>
            <a:pPr algn="just">
              <a:defRPr/>
            </a:pPr>
            <a:endParaRPr lang="es-ES" sz="2400" b="1" i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anklin Gothic Book" panose="020B0503020102020204" pitchFamily="34" charset="0"/>
            </a:endParaRPr>
          </a:p>
          <a:p>
            <a:pPr algn="just">
              <a:defRPr/>
            </a:pPr>
            <a:r>
              <a:rPr lang="es-CO" sz="2400" dirty="0">
                <a:latin typeface="Franklin Gothic Book"/>
              </a:rPr>
              <a:t>NRC tiene más de 11.000 personas contratadas en todo el mundo y trabaja en más de 30 países en Latinoamérica, Europa, África y Asia. La oficina central está en Oslo (Noruega).</a:t>
            </a:r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541615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F00BDF23-394E-430A-91ED-85202991FF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1620" y="240000"/>
            <a:ext cx="7608760" cy="5721600"/>
          </a:xfrm>
          <a:prstGeom prst="rect">
            <a:avLst/>
          </a:prstGeom>
          <a:noFill/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14734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uadroTexto 7">
            <a:extLst>
              <a:ext uri="{FF2B5EF4-FFF2-40B4-BE49-F238E27FC236}">
                <a16:creationId xmlns:a16="http://schemas.microsoft.com/office/drawing/2014/main" id="{7B7760FE-9C7A-E867-3801-51570A7B8097}"/>
              </a:ext>
            </a:extLst>
          </p:cNvPr>
          <p:cNvSpPr txBox="1"/>
          <p:nvPr/>
        </p:nvSpPr>
        <p:spPr>
          <a:xfrm>
            <a:off x="1463040" y="230547"/>
            <a:ext cx="9265920" cy="646331"/>
          </a:xfrm>
          <a:prstGeom prst="rect">
            <a:avLst/>
          </a:prstGeom>
        </p:spPr>
        <p:txBody>
          <a:bodyPr wrap="square" rtlCol="0" anchor="ctr" anchorCtr="0">
            <a:spAutoFit/>
          </a:bodyPr>
          <a:lstStyle/>
          <a:p>
            <a:pPr algn="ctr"/>
            <a:r>
              <a:rPr lang="es-CO" sz="3600" b="1" dirty="0">
                <a:latin typeface="Franklin Gothic Book" panose="020B0503020102020204" pitchFamily="34" charset="0"/>
              </a:rPr>
              <a:t>Misión de NRC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CB40F41E-C7F0-A8BE-E58B-5E72E78D3E91}"/>
              </a:ext>
            </a:extLst>
          </p:cNvPr>
          <p:cNvSpPr txBox="1"/>
          <p:nvPr/>
        </p:nvSpPr>
        <p:spPr>
          <a:xfrm>
            <a:off x="670559" y="960698"/>
            <a:ext cx="7630161" cy="5244513"/>
          </a:xfrm>
          <a:prstGeom prst="rect">
            <a:avLst/>
          </a:prstGeom>
        </p:spPr>
        <p:txBody>
          <a:bodyPr wrap="square" rtlCol="0" anchor="ctr" anchorCtr="0">
            <a:spAutoFit/>
          </a:bodyPr>
          <a:lstStyle/>
          <a:p>
            <a:pPr algn="just" eaLnBrk="1" hangingPunct="1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es-CO" dirty="0"/>
              <a:t> NRC trabaja para proteger los </a:t>
            </a:r>
            <a:r>
              <a:rPr lang="es-CO" b="1" dirty="0"/>
              <a:t>derechos</a:t>
            </a:r>
            <a:r>
              <a:rPr lang="es-CO" dirty="0"/>
              <a:t> de personas desplazadas y vulnerables en tiempos de crisis</a:t>
            </a:r>
            <a:r>
              <a:rPr lang="es-CO" dirty="0">
                <a:solidFill>
                  <a:srgbClr val="FF6600"/>
                </a:solidFill>
              </a:rPr>
              <a:t>.</a:t>
            </a:r>
          </a:p>
          <a:p>
            <a:pPr algn="just" eaLnBrk="1" hangingPunct="1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</a:pPr>
            <a:endParaRPr lang="es-CO" dirty="0">
              <a:solidFill>
                <a:srgbClr val="FF6600"/>
              </a:solidFill>
            </a:endParaRPr>
          </a:p>
          <a:p>
            <a:pPr algn="just" eaLnBrk="1" hangingPunct="1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es-CO" dirty="0"/>
              <a:t> A través de nuestros programas brindamos </a:t>
            </a:r>
            <a:r>
              <a:rPr lang="es-CO" b="1" dirty="0"/>
              <a:t>asistencia</a:t>
            </a:r>
            <a:r>
              <a:rPr lang="es-CO" dirty="0"/>
              <a:t> para responder a </a:t>
            </a:r>
            <a:r>
              <a:rPr lang="es-CO" b="1" dirty="0"/>
              <a:t>necesidades humanitarias inmediatas</a:t>
            </a:r>
            <a:r>
              <a:rPr lang="es-CO" dirty="0"/>
              <a:t>, prevenir nuevos desplazamientos y contribuir a soluciones duraderas</a:t>
            </a:r>
            <a:r>
              <a:rPr lang="es-CO" dirty="0">
                <a:solidFill>
                  <a:srgbClr val="FF6600"/>
                </a:solidFill>
              </a:rPr>
              <a:t>.</a:t>
            </a:r>
          </a:p>
          <a:p>
            <a:pPr algn="just" eaLnBrk="1" hangingPunct="1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</a:pPr>
            <a:endParaRPr lang="es-CO" dirty="0">
              <a:solidFill>
                <a:srgbClr val="FF6600"/>
              </a:solidFill>
            </a:endParaRPr>
          </a:p>
          <a:p>
            <a:pPr algn="just" eaLnBrk="1" hangingPunct="1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es-CO" dirty="0"/>
              <a:t> A través de nuestra </a:t>
            </a:r>
            <a:r>
              <a:rPr lang="es-CO" b="1" dirty="0"/>
              <a:t>incidencia</a:t>
            </a:r>
            <a:r>
              <a:rPr lang="es-CO" dirty="0"/>
              <a:t> hacemos esfuerzos para que los derechos sean respetados y para que se logren soluciones duraderas.</a:t>
            </a:r>
          </a:p>
          <a:p>
            <a:pPr algn="just" eaLnBrk="1" hangingPunct="1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</a:pPr>
            <a:endParaRPr lang="es-CO" dirty="0"/>
          </a:p>
          <a:p>
            <a:pPr algn="just" eaLnBrk="1" hangingPunct="1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es-CO" dirty="0"/>
              <a:t> A través de nuestros mecanismos permanentes de  equipos de respuesta proveemos experiencia  como un </a:t>
            </a:r>
            <a:r>
              <a:rPr lang="es-CO" b="1" dirty="0"/>
              <a:t>socio estratégico</a:t>
            </a:r>
            <a:r>
              <a:rPr lang="es-CO" dirty="0"/>
              <a:t> a Naciones Unidas, así como también a actores nacionales e internacionales.</a:t>
            </a:r>
          </a:p>
          <a:p>
            <a:pPr algn="just" eaLnBrk="1" hangingPunct="1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</a:pPr>
            <a:endParaRPr lang="es-CO" dirty="0"/>
          </a:p>
          <a:p>
            <a:pPr algn="just" eaLnBrk="1" hangingPunct="1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es-CO" dirty="0"/>
              <a:t> Respondemos durante situaciones de conflicto armado y nos comprometemos en otros contextos donde nuestras </a:t>
            </a:r>
            <a:r>
              <a:rPr lang="es-CO" b="1" dirty="0"/>
              <a:t>competencias</a:t>
            </a:r>
            <a:r>
              <a:rPr lang="es-CO" dirty="0"/>
              <a:t> provean un valor añadido. Somos una organización que basa  su trabajo en un enfoque de derechos, comprometida con los principios de humanidad, neutralidad, independencia e imparcialidad.</a:t>
            </a:r>
          </a:p>
          <a:p>
            <a:endParaRPr lang="es-CO" dirty="0"/>
          </a:p>
        </p:txBody>
      </p:sp>
      <p:pic>
        <p:nvPicPr>
          <p:cNvPr id="11" name="Imagen 10" descr="Un hombre con una playera de color naranja">
            <a:extLst>
              <a:ext uri="{FF2B5EF4-FFF2-40B4-BE49-F238E27FC236}">
                <a16:creationId xmlns:a16="http://schemas.microsoft.com/office/drawing/2014/main" id="{FF1AE7AA-2E6A-7010-688A-F3F887174A3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4580" y="3429000"/>
            <a:ext cx="2821434" cy="266739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Imagen 12" descr="Un barco en el agua">
            <a:extLst>
              <a:ext uri="{FF2B5EF4-FFF2-40B4-BE49-F238E27FC236}">
                <a16:creationId xmlns:a16="http://schemas.microsoft.com/office/drawing/2014/main" id="{581D01C5-26D9-3096-1360-24A54B1E56E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040" y="814110"/>
            <a:ext cx="2731614" cy="244725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204238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CO" b="1" dirty="0">
                <a:solidFill>
                  <a:srgbClr val="00ADD0"/>
                </a:solidFill>
              </a:rPr>
              <a:t>                                                              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6ED39B8C-0A2C-EC66-7749-5492DAF337BE}"/>
              </a:ext>
            </a:extLst>
          </p:cNvPr>
          <p:cNvSpPr txBox="1"/>
          <p:nvPr/>
        </p:nvSpPr>
        <p:spPr>
          <a:xfrm>
            <a:off x="1330960" y="309126"/>
            <a:ext cx="9530080" cy="646331"/>
          </a:xfrm>
          <a:prstGeom prst="rect">
            <a:avLst/>
          </a:prstGeom>
        </p:spPr>
        <p:txBody>
          <a:bodyPr wrap="square" rtlCol="0" anchor="ctr" anchorCtr="0">
            <a:spAutoFit/>
          </a:bodyPr>
          <a:lstStyle/>
          <a:p>
            <a:pPr algn="ctr"/>
            <a:r>
              <a:rPr lang="es-CO" sz="3600" b="1" dirty="0">
                <a:latin typeface="Franklin Gothic Book" panose="020B0503020102020204" pitchFamily="34" charset="0"/>
              </a:rPr>
              <a:t>Competencias Programáticas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37C48B97-2D0E-44E2-5D97-F1557E617DAF}"/>
              </a:ext>
            </a:extLst>
          </p:cNvPr>
          <p:cNvSpPr txBox="1"/>
          <p:nvPr/>
        </p:nvSpPr>
        <p:spPr>
          <a:xfrm>
            <a:off x="1117600" y="1990526"/>
            <a:ext cx="5374640" cy="3323987"/>
          </a:xfrm>
          <a:prstGeom prst="rect">
            <a:avLst/>
          </a:prstGeom>
        </p:spPr>
        <p:txBody>
          <a:bodyPr wrap="square" rtlCol="0" anchor="ctr" anchorCtr="0">
            <a:spAutoFit/>
          </a:bodyPr>
          <a:lstStyle/>
          <a:p>
            <a:pPr marL="342900" indent="-342900"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s-ES_tradnl" sz="2400" dirty="0">
                <a:latin typeface="Franklin Gothic Book" panose="020B0503020102020204" pitchFamily="34" charset="0"/>
              </a:rPr>
              <a:t>Educación</a:t>
            </a:r>
          </a:p>
          <a:p>
            <a:pPr marL="342900" indent="-342900"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s-ES_tradnl" sz="2400" dirty="0">
                <a:latin typeface="Franklin Gothic Book" panose="020B0503020102020204" pitchFamily="34" charset="0"/>
              </a:rPr>
              <a:t>Protección</a:t>
            </a:r>
          </a:p>
          <a:p>
            <a:pPr marL="342900" indent="-342900"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s-ES_tradnl" sz="2400" dirty="0">
                <a:latin typeface="Franklin Gothic Book" panose="020B0503020102020204" pitchFamily="34" charset="0"/>
              </a:rPr>
              <a:t>ICLA</a:t>
            </a:r>
          </a:p>
          <a:p>
            <a:pPr marL="342900" indent="-342900"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s-ES_tradnl" sz="2400" dirty="0">
                <a:latin typeface="Franklin Gothic Book" panose="020B0503020102020204" pitchFamily="34" charset="0"/>
              </a:rPr>
              <a:t>Medios de Vida y Seguridad Alimentaria</a:t>
            </a:r>
          </a:p>
          <a:p>
            <a:pPr marL="342900" indent="-342900"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s-ES_tradnl" sz="2400" dirty="0">
                <a:latin typeface="Franklin Gothic Book" panose="020B0503020102020204" pitchFamily="34" charset="0"/>
              </a:rPr>
              <a:t>Shelter (Refugio/Albergue)</a:t>
            </a:r>
          </a:p>
          <a:p>
            <a:pPr marL="342900" indent="-342900"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s-ES_tradnl" sz="2400" dirty="0">
                <a:latin typeface="Franklin Gothic Book" panose="020B0503020102020204" pitchFamily="34" charset="0"/>
              </a:rPr>
              <a:t>WASH (Agua y Saneamiento)</a:t>
            </a:r>
          </a:p>
          <a:p>
            <a:endParaRPr lang="es-CO" dirty="0"/>
          </a:p>
        </p:txBody>
      </p:sp>
      <p:pic>
        <p:nvPicPr>
          <p:cNvPr id="9" name="Imagen 8" descr="Imagen que contiene persona, niño, grupo, gente&#10;&#10;Descripción generada automáticamente">
            <a:extLst>
              <a:ext uri="{FF2B5EF4-FFF2-40B4-BE49-F238E27FC236}">
                <a16:creationId xmlns:a16="http://schemas.microsoft.com/office/drawing/2014/main" id="{5CA93798-6494-8A92-BC53-E602A75EA6D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3760" y="1300480"/>
            <a:ext cx="2519680" cy="1889760"/>
          </a:xfrm>
          <a:prstGeom prst="rect">
            <a:avLst/>
          </a:prstGeom>
        </p:spPr>
      </p:pic>
      <p:pic>
        <p:nvPicPr>
          <p:cNvPr id="11" name="Imagen 10" descr="Mujer hablando por telefono&#10;&#10;Descripción generada automáticamente con confianza media">
            <a:extLst>
              <a:ext uri="{FF2B5EF4-FFF2-40B4-BE49-F238E27FC236}">
                <a16:creationId xmlns:a16="http://schemas.microsoft.com/office/drawing/2014/main" id="{4683E80B-BEE2-2C72-6AC3-77A08A72D3F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186" y="3429000"/>
            <a:ext cx="2648373" cy="1986280"/>
          </a:xfrm>
          <a:prstGeom prst="rect">
            <a:avLst/>
          </a:prstGeom>
        </p:spPr>
      </p:pic>
      <p:pic>
        <p:nvPicPr>
          <p:cNvPr id="13" name="Imagen 12" descr="Un grupo de personas alrededor de una casa">
            <a:extLst>
              <a:ext uri="{FF2B5EF4-FFF2-40B4-BE49-F238E27FC236}">
                <a16:creationId xmlns:a16="http://schemas.microsoft.com/office/drawing/2014/main" id="{969EC6AE-24D0-E113-97B7-53647149605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0247" y="1300480"/>
            <a:ext cx="2681033" cy="1889760"/>
          </a:xfrm>
          <a:prstGeom prst="rect">
            <a:avLst/>
          </a:prstGeom>
        </p:spPr>
      </p:pic>
      <p:pic>
        <p:nvPicPr>
          <p:cNvPr id="15" name="Imagen 14" descr="Imagen que contiene persona, edificio, parado, hombre">
            <a:extLst>
              <a:ext uri="{FF2B5EF4-FFF2-40B4-BE49-F238E27FC236}">
                <a16:creationId xmlns:a16="http://schemas.microsoft.com/office/drawing/2014/main" id="{F917EDFD-6014-2230-8A35-7EC718D367B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0480" y="3432909"/>
            <a:ext cx="2590800" cy="1982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275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227E999A-61BC-8195-A30B-931A9AEEAFDC}"/>
              </a:ext>
            </a:extLst>
          </p:cNvPr>
          <p:cNvSpPr txBox="1"/>
          <p:nvPr/>
        </p:nvSpPr>
        <p:spPr>
          <a:xfrm>
            <a:off x="1290320" y="338571"/>
            <a:ext cx="8991600" cy="646331"/>
          </a:xfrm>
          <a:prstGeom prst="rect">
            <a:avLst/>
          </a:prstGeom>
        </p:spPr>
        <p:txBody>
          <a:bodyPr wrap="square" rtlCol="0" anchor="ctr" anchorCtr="0">
            <a:spAutoFit/>
          </a:bodyPr>
          <a:lstStyle/>
          <a:p>
            <a:pPr algn="ctr"/>
            <a:r>
              <a:rPr lang="es-CO" sz="3600" b="1" dirty="0">
                <a:latin typeface="Franklin Gothic Book" panose="020B0503020102020204" pitchFamily="34" charset="0"/>
              </a:rPr>
              <a:t>Valores de NRC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45A01C72-E3B2-37D0-1A0D-27C16638CDC7}"/>
              </a:ext>
            </a:extLst>
          </p:cNvPr>
          <p:cNvSpPr txBox="1"/>
          <p:nvPr/>
        </p:nvSpPr>
        <p:spPr>
          <a:xfrm>
            <a:off x="1706880" y="2172012"/>
            <a:ext cx="5801360" cy="2351413"/>
          </a:xfrm>
          <a:prstGeom prst="rect">
            <a:avLst/>
          </a:prstGeom>
        </p:spPr>
        <p:txBody>
          <a:bodyPr wrap="square" rtlCol="0" anchor="ctr" anchorCtr="0">
            <a:spAutoFit/>
          </a:bodyPr>
          <a:lstStyle/>
          <a:p>
            <a:pPr eaLnBrk="1" hangingPunct="1">
              <a:spcBef>
                <a:spcPct val="20000"/>
              </a:spcBef>
              <a:buFont typeface="Arial" charset="0"/>
              <a:buNone/>
              <a:defRPr/>
            </a:pPr>
            <a:r>
              <a:rPr lang="es-ES_tradnl" sz="2800" dirty="0">
                <a:latin typeface="Franklin Gothic Book" panose="020B0503020102020204" pitchFamily="34" charset="0"/>
              </a:rPr>
              <a:t>1. Dedicación</a:t>
            </a:r>
          </a:p>
          <a:p>
            <a:pPr eaLnBrk="1" hangingPunct="1">
              <a:spcBef>
                <a:spcPct val="20000"/>
              </a:spcBef>
              <a:buFont typeface="Arial" charset="0"/>
              <a:buNone/>
              <a:defRPr/>
            </a:pPr>
            <a:r>
              <a:rPr lang="es-ES_tradnl" sz="2800" dirty="0">
                <a:latin typeface="Franklin Gothic Book" panose="020B0503020102020204" pitchFamily="34" charset="0"/>
              </a:rPr>
              <a:t>2. Inclusión</a:t>
            </a:r>
          </a:p>
          <a:p>
            <a:pPr eaLnBrk="1" hangingPunct="1">
              <a:spcBef>
                <a:spcPct val="20000"/>
              </a:spcBef>
              <a:buFont typeface="Arial" charset="0"/>
              <a:buNone/>
              <a:defRPr/>
            </a:pPr>
            <a:r>
              <a:rPr lang="es-ES_tradnl" sz="2800" dirty="0">
                <a:latin typeface="Franklin Gothic Book" panose="020B0503020102020204" pitchFamily="34" charset="0"/>
              </a:rPr>
              <a:t>3. Innovación</a:t>
            </a:r>
          </a:p>
          <a:p>
            <a:pPr eaLnBrk="1" hangingPunct="1">
              <a:spcBef>
                <a:spcPct val="20000"/>
              </a:spcBef>
              <a:buFont typeface="Arial" charset="0"/>
              <a:buNone/>
              <a:defRPr/>
            </a:pPr>
            <a:r>
              <a:rPr lang="es-ES_tradnl" sz="2800" dirty="0">
                <a:latin typeface="Franklin Gothic Book" panose="020B0503020102020204" pitchFamily="34" charset="0"/>
              </a:rPr>
              <a:t>4. Rendición de cuentas</a:t>
            </a:r>
          </a:p>
          <a:p>
            <a:endParaRPr lang="es-CO" dirty="0"/>
          </a:p>
        </p:txBody>
      </p:sp>
      <p:pic>
        <p:nvPicPr>
          <p:cNvPr id="13" name="Imagen 12" descr="Un grupo de personas sentadas en el suelo">
            <a:extLst>
              <a:ext uri="{FF2B5EF4-FFF2-40B4-BE49-F238E27FC236}">
                <a16:creationId xmlns:a16="http://schemas.microsoft.com/office/drawing/2014/main" id="{77DB2605-1BC6-ADC2-BC2F-CC6F1487195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0000" y="1471295"/>
            <a:ext cx="4683760" cy="3512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64200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0C6B4407-CCE1-CEC0-DE46-6969BC9B56F6}"/>
              </a:ext>
            </a:extLst>
          </p:cNvPr>
          <p:cNvSpPr txBox="1"/>
          <p:nvPr/>
        </p:nvSpPr>
        <p:spPr>
          <a:xfrm>
            <a:off x="1087120" y="479475"/>
            <a:ext cx="5567680" cy="646331"/>
          </a:xfrm>
          <a:prstGeom prst="rect">
            <a:avLst/>
          </a:prstGeom>
        </p:spPr>
        <p:txBody>
          <a:bodyPr wrap="square" rtlCol="0" anchor="ctr" anchorCtr="0">
            <a:spAutoFit/>
          </a:bodyPr>
          <a:lstStyle/>
          <a:p>
            <a:r>
              <a:rPr lang="es-CO" sz="3600" b="1" dirty="0">
                <a:latin typeface="Franklin Gothic Book" panose="020B0503020102020204" pitchFamily="34" charset="0"/>
              </a:rPr>
              <a:t>Código de Conducta NRC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E06AD634-678F-57E3-DA77-BD14DE2D63B4}"/>
              </a:ext>
            </a:extLst>
          </p:cNvPr>
          <p:cNvSpPr txBox="1"/>
          <p:nvPr/>
        </p:nvSpPr>
        <p:spPr>
          <a:xfrm>
            <a:off x="965200" y="1548290"/>
            <a:ext cx="6146800" cy="4431983"/>
          </a:xfrm>
          <a:prstGeom prst="rect">
            <a:avLst/>
          </a:prstGeom>
        </p:spPr>
        <p:txBody>
          <a:bodyPr wrap="square" rtlCol="0" anchor="ctr" anchorCtr="0">
            <a:spAutoFit/>
          </a:bodyPr>
          <a:lstStyle/>
          <a:p>
            <a:pPr algn="just" eaLnBrk="1" hangingPunct="1"/>
            <a:r>
              <a:rPr lang="es-CO" sz="2400" b="1" i="1" dirty="0">
                <a:latin typeface="Franklin Gothic Book" panose="020B0503020102020204" pitchFamily="34" charset="0"/>
                <a:cs typeface="Times New Roman" panose="02020603050405020304" pitchFamily="18" charset="0"/>
              </a:rPr>
              <a:t>Propósito:</a:t>
            </a:r>
          </a:p>
          <a:p>
            <a:pPr algn="just" eaLnBrk="1" hangingPunct="1"/>
            <a:endParaRPr lang="es-CO" sz="2400" dirty="0">
              <a:latin typeface="Franklin Gothic Book" panose="020B0503020102020204" pitchFamily="34" charset="0"/>
              <a:cs typeface="Times New Roman" panose="02020603050405020304" pitchFamily="18" charset="0"/>
            </a:endParaRPr>
          </a:p>
          <a:p>
            <a:pPr algn="just" eaLnBrk="1" hangingPunct="1"/>
            <a:r>
              <a:rPr lang="es-CO" sz="2400" dirty="0">
                <a:latin typeface="Franklin Gothic Book" panose="020B0503020102020204" pitchFamily="34" charset="0"/>
                <a:cs typeface="Times New Roman" panose="02020603050405020304" pitchFamily="18" charset="0"/>
              </a:rPr>
              <a:t>Servir como guía para que todo el personal mantenga las </a:t>
            </a:r>
            <a:r>
              <a:rPr lang="es-CO" sz="2400" b="1" dirty="0">
                <a:latin typeface="Franklin Gothic Book" panose="020B0503020102020204" pitchFamily="34" charset="0"/>
                <a:cs typeface="Times New Roman" panose="02020603050405020304" pitchFamily="18" charset="0"/>
              </a:rPr>
              <a:t>bases éticas </a:t>
            </a:r>
            <a:r>
              <a:rPr lang="es-CO" sz="2400" dirty="0">
                <a:latin typeface="Franklin Gothic Book" panose="020B0503020102020204" pitchFamily="34" charset="0"/>
                <a:cs typeface="Times New Roman" panose="02020603050405020304" pitchFamily="18" charset="0"/>
              </a:rPr>
              <a:t>de las estrategias y acciones de la organización.</a:t>
            </a:r>
          </a:p>
          <a:p>
            <a:pPr eaLnBrk="1" hangingPunct="1"/>
            <a:endParaRPr lang="es-CO" sz="2400" dirty="0">
              <a:latin typeface="Franklin Gothic Book" panose="020B0503020102020204" pitchFamily="34" charset="0"/>
              <a:cs typeface="Times New Roman" panose="02020603050405020304" pitchFamily="18" charset="0"/>
            </a:endParaRPr>
          </a:p>
          <a:p>
            <a:pPr marL="342900" indent="-342900" algn="just" eaLnBrk="1" hangingPunct="1">
              <a:buFont typeface="Wingdings" panose="05000000000000000000" pitchFamily="2" charset="2"/>
              <a:buChar char="ü"/>
            </a:pPr>
            <a:r>
              <a:rPr lang="es-CO" sz="2400" dirty="0">
                <a:latin typeface="Franklin Gothic Book" panose="020B0503020102020204" pitchFamily="34" charset="0"/>
                <a:cs typeface="Times New Roman" panose="02020603050405020304" pitchFamily="18" charset="0"/>
              </a:rPr>
              <a:t>Cuidar y proteger los derechos de los más vulnerables.</a:t>
            </a:r>
          </a:p>
          <a:p>
            <a:pPr algn="just" eaLnBrk="1" hangingPunct="1"/>
            <a:endParaRPr lang="es-CO" sz="2400" dirty="0">
              <a:latin typeface="Franklin Gothic Book" panose="020B0503020102020204" pitchFamily="34" charset="0"/>
              <a:cs typeface="Times New Roman" panose="02020603050405020304" pitchFamily="18" charset="0"/>
            </a:endParaRPr>
          </a:p>
          <a:p>
            <a:pPr marL="342900" indent="-342900" algn="just" eaLnBrk="1" hangingPunct="1">
              <a:buFont typeface="Wingdings" panose="05000000000000000000" pitchFamily="2" charset="2"/>
              <a:buChar char="ü"/>
            </a:pPr>
            <a:r>
              <a:rPr lang="es-CO" sz="2400" dirty="0">
                <a:latin typeface="Franklin Gothic Book" panose="020B0503020102020204" pitchFamily="34" charset="0"/>
                <a:cs typeface="Times New Roman" panose="02020603050405020304" pitchFamily="18" charset="0"/>
              </a:rPr>
              <a:t>Mantener altos estándares de desempeño profesional y conducta personal.</a:t>
            </a:r>
          </a:p>
          <a:p>
            <a:endParaRPr lang="es-CO" dirty="0"/>
          </a:p>
        </p:txBody>
      </p:sp>
      <p:pic>
        <p:nvPicPr>
          <p:cNvPr id="8" name="Imagen 7" descr="Un niño con playera verde junto a un grupo de personas sonriendo&#10;&#10;Descripción generada automáticamente con confianza media">
            <a:extLst>
              <a:ext uri="{FF2B5EF4-FFF2-40B4-BE49-F238E27FC236}">
                <a16:creationId xmlns:a16="http://schemas.microsoft.com/office/drawing/2014/main" id="{42E40A8D-F73E-2CE7-1BB6-9A0FEEBC12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8721" y="1125806"/>
            <a:ext cx="4330668" cy="462983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10482101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CO" dirty="0"/>
              <a:t>                                                                 </a:t>
            </a:r>
          </a:p>
        </p:txBody>
      </p:sp>
      <p:pic>
        <p:nvPicPr>
          <p:cNvPr id="4" name="Imagen 3" descr="Un grupo de personas sentadas en una cama&#10;&#10;Descripción generada automáticamente con confianza media">
            <a:extLst>
              <a:ext uri="{FF2B5EF4-FFF2-40B4-BE49-F238E27FC236}">
                <a16:creationId xmlns:a16="http://schemas.microsoft.com/office/drawing/2014/main" id="{B3925298-2A28-E31C-E7E2-984C5DD7263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6640" y="1173212"/>
            <a:ext cx="4164349" cy="451157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778B7A10-7270-A257-2E16-549DD1F5B777}"/>
              </a:ext>
            </a:extLst>
          </p:cNvPr>
          <p:cNvSpPr txBox="1"/>
          <p:nvPr/>
        </p:nvSpPr>
        <p:spPr>
          <a:xfrm>
            <a:off x="1198880" y="526881"/>
            <a:ext cx="5567680" cy="646331"/>
          </a:xfrm>
          <a:prstGeom prst="rect">
            <a:avLst/>
          </a:prstGeom>
        </p:spPr>
        <p:txBody>
          <a:bodyPr wrap="square" rtlCol="0" anchor="ctr" anchorCtr="0">
            <a:spAutoFit/>
          </a:bodyPr>
          <a:lstStyle/>
          <a:p>
            <a:r>
              <a:rPr lang="es-CO" sz="3600" b="1" dirty="0">
                <a:latin typeface="Franklin Gothic Book" panose="020B0503020102020204" pitchFamily="34" charset="0"/>
              </a:rPr>
              <a:t>Código de Conducta NRC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EB65C362-8807-D9D8-E896-244B7BCEF6AB}"/>
              </a:ext>
            </a:extLst>
          </p:cNvPr>
          <p:cNvSpPr txBox="1"/>
          <p:nvPr/>
        </p:nvSpPr>
        <p:spPr>
          <a:xfrm>
            <a:off x="1198880" y="1477169"/>
            <a:ext cx="5344160" cy="4431983"/>
          </a:xfrm>
          <a:prstGeom prst="rect">
            <a:avLst/>
          </a:prstGeom>
        </p:spPr>
        <p:txBody>
          <a:bodyPr wrap="square" rtlCol="0" anchor="ctr" anchorCtr="0">
            <a:spAutoFit/>
          </a:bodyPr>
          <a:lstStyle/>
          <a:p>
            <a:r>
              <a:rPr lang="es-MX" sz="2400" dirty="0">
                <a:latin typeface="Franklin Gothic Book" panose="020B0503020102020204" pitchFamily="34" charset="0"/>
              </a:rPr>
              <a:t>El Código de conducta describe los </a:t>
            </a:r>
            <a:r>
              <a:rPr lang="es-MX" sz="2400" dirty="0">
                <a:solidFill>
                  <a:srgbClr val="FF0000"/>
                </a:solidFill>
                <a:latin typeface="Franklin Gothic Book" panose="020B0503020102020204" pitchFamily="34" charset="0"/>
              </a:rPr>
              <a:t>estándares éticos de NRC </a:t>
            </a:r>
            <a:r>
              <a:rPr lang="es-MX" sz="2400" dirty="0">
                <a:latin typeface="Franklin Gothic Book" panose="020B0503020102020204" pitchFamily="34" charset="0"/>
              </a:rPr>
              <a:t>y es un compromiso formal para hacernos responsables de nuestro comportamiento.</a:t>
            </a:r>
          </a:p>
          <a:p>
            <a:pPr algn="just" eaLnBrk="1" hangingPunct="1"/>
            <a:endParaRPr lang="es-CO" sz="2400" dirty="0">
              <a:latin typeface="Franklin Gothic Book" panose="020B0503020102020204" pitchFamily="34" charset="0"/>
            </a:endParaRPr>
          </a:p>
          <a:p>
            <a:pPr marL="342900" indent="-342900" algn="just" eaLnBrk="1" hangingPunct="1">
              <a:buFont typeface="Wingdings" panose="05000000000000000000" pitchFamily="2" charset="2"/>
              <a:buChar char="ü"/>
            </a:pPr>
            <a:r>
              <a:rPr lang="es-CO" sz="2400" dirty="0">
                <a:latin typeface="Franklin Gothic Book" panose="020B0503020102020204" pitchFamily="34" charset="0"/>
              </a:rPr>
              <a:t>No haya corrupción ni involucramiento en actividad criminal o anti ética</a:t>
            </a:r>
          </a:p>
          <a:p>
            <a:pPr algn="just" eaLnBrk="1" hangingPunct="1"/>
            <a:endParaRPr lang="es-CO" sz="2400" dirty="0">
              <a:latin typeface="Franklin Gothic Book" panose="020B0503020102020204" pitchFamily="34" charset="0"/>
            </a:endParaRPr>
          </a:p>
          <a:p>
            <a:pPr marL="342900" indent="-342900" algn="just" eaLnBrk="1" hangingPunct="1">
              <a:buFont typeface="Wingdings" panose="05000000000000000000" pitchFamily="2" charset="2"/>
              <a:buChar char="ü"/>
            </a:pPr>
            <a:r>
              <a:rPr lang="es-CO" sz="2400" dirty="0">
                <a:latin typeface="Franklin Gothic Book" panose="020B0503020102020204" pitchFamily="34" charset="0"/>
              </a:rPr>
              <a:t>No acoso o explotación sexual</a:t>
            </a:r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251418359"/>
      </p:ext>
    </p:extLst>
  </p:cSld>
  <p:clrMapOvr>
    <a:masterClrMapping/>
  </p:clrMapOvr>
</p:sld>
</file>

<file path=ppt/theme/theme1.xml><?xml version="1.0" encoding="utf-8"?>
<a:theme xmlns:a="http://schemas.openxmlformats.org/drawingml/2006/main" name="Tema1">
  <a:themeElements>
    <a:clrScheme name="Custom 1">
      <a:dk1>
        <a:srgbClr val="000000"/>
      </a:dk1>
      <a:lt1>
        <a:srgbClr val="FFFFFF"/>
      </a:lt1>
      <a:dk2>
        <a:srgbClr val="808080"/>
      </a:dk2>
      <a:lt2>
        <a:srgbClr val="EEECE1"/>
      </a:lt2>
      <a:accent1>
        <a:srgbClr val="FD5A00"/>
      </a:accent1>
      <a:accent2>
        <a:srgbClr val="72C7E7"/>
      </a:accent2>
      <a:accent3>
        <a:srgbClr val="00ADD0"/>
      </a:accent3>
      <a:accent4>
        <a:srgbClr val="CE5C43"/>
      </a:accent4>
      <a:accent5>
        <a:srgbClr val="FDC82F"/>
      </a:accent5>
      <a:accent6>
        <a:srgbClr val="FD5A00"/>
      </a:accent6>
      <a:hlink>
        <a:srgbClr val="00ADD0"/>
      </a:hlink>
      <a:folHlink>
        <a:srgbClr val="00ADD0"/>
      </a:folHlink>
    </a:clrScheme>
    <a:fontScheme name="Custom Roboto">
      <a:majorFont>
        <a:latin typeface="Roboto Medium"/>
        <a:ea typeface=""/>
        <a:cs typeface=""/>
      </a:majorFont>
      <a:minorFont>
        <a:latin typeface="Robo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2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anchor="ctr" anchorCtr="0"/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Tema1" id="{ED0D34A6-974C-43FB-89DB-9BF62313AD73}" vid="{23788388-40A0-4D5C-8B55-9911C47125D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76BE4E314A180C468A07E5B0CF42FA92" ma:contentTypeVersion="14" ma:contentTypeDescription="Crear nuevo documento." ma:contentTypeScope="" ma:versionID="997eb05e62770f631d2f7eda88a9f891">
  <xsd:schema xmlns:xsd="http://www.w3.org/2001/XMLSchema" xmlns:xs="http://www.w3.org/2001/XMLSchema" xmlns:p="http://schemas.microsoft.com/office/2006/metadata/properties" xmlns:ns2="e4b4c967-322b-4a94-8db6-7806535da3b3" xmlns:ns3="060a09b2-ee18-41ec-aa50-33855a4ccc0d" targetNamespace="http://schemas.microsoft.com/office/2006/metadata/properties" ma:root="true" ma:fieldsID="45e9f6715ac59d5323e8ff36558aebbe" ns2:_="" ns3:_="">
    <xsd:import namespace="e4b4c967-322b-4a94-8db6-7806535da3b3"/>
    <xsd:import namespace="060a09b2-ee18-41ec-aa50-33855a4ccc0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4b4c967-322b-4a94-8db6-7806535da3b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9" nillable="true" ma:taxonomy="true" ma:internalName="lcf76f155ced4ddcb4097134ff3c332f" ma:taxonomyFieldName="MediaServiceImageTags" ma:displayName="Etiquetas de imagen" ma:readOnly="false" ma:fieldId="{5cf76f15-5ced-4ddc-b409-7134ff3c332f}" ma:taxonomyMulti="true" ma:sspId="148dc318-5de1-4747-92ed-e07023d138f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60a09b2-ee18-41ec-aa50-33855a4ccc0d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6d1a984d-d654-4708-a783-b9ec3bd07554}" ma:internalName="TaxCatchAll" ma:showField="CatchAllData" ma:web="060a09b2-ee18-41ec-aa50-33855a4ccc0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60a09b2-ee18-41ec-aa50-33855a4ccc0d" xsi:nil="true"/>
    <lcf76f155ced4ddcb4097134ff3c332f xmlns="e4b4c967-322b-4a94-8db6-7806535da3b3">
      <Terms xmlns="http://schemas.microsoft.com/office/infopath/2007/PartnerControls"/>
    </lcf76f155ced4ddcb4097134ff3c332f>
    <SharedWithUsers xmlns="060a09b2-ee18-41ec-aa50-33855a4ccc0d">
      <UserInfo>
        <DisplayName/>
        <AccountId xsi:nil="true"/>
        <AccountType/>
      </UserInfo>
    </SharedWithUsers>
    <MediaLengthInSeconds xmlns="e4b4c967-322b-4a94-8db6-7806535da3b3" xsi:nil="true"/>
  </documentManagement>
</p:properties>
</file>

<file path=customXml/itemProps1.xml><?xml version="1.0" encoding="utf-8"?>
<ds:datastoreItem xmlns:ds="http://schemas.openxmlformats.org/officeDocument/2006/customXml" ds:itemID="{3E3BE6F9-79A2-4D95-9B6C-474F857B5F9E}"/>
</file>

<file path=customXml/itemProps2.xml><?xml version="1.0" encoding="utf-8"?>
<ds:datastoreItem xmlns:ds="http://schemas.openxmlformats.org/officeDocument/2006/customXml" ds:itemID="{26CF64EF-DB44-49AC-9957-5C71A6C53AC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F6BFED8-2468-44FB-8748-787D42045A24}">
  <ds:schemaRefs>
    <ds:schemaRef ds:uri="http://schemas.microsoft.com/office/2006/metadata/properties"/>
    <ds:schemaRef ds:uri="http://schemas.microsoft.com/office/infopath/2007/PartnerControls"/>
    <ds:schemaRef ds:uri="9c0d4acf-2e2a-4c5c-a4b7-7a1db3f7a025"/>
    <ds:schemaRef ds:uri="da155d7a-1eff-4c95-8d35-0ed25a96ed09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680</TotalTime>
  <Words>1051</Words>
  <Application>Microsoft Office PowerPoint</Application>
  <PresentationFormat>Widescreen</PresentationFormat>
  <Paragraphs>379</Paragraphs>
  <Slides>29</Slides>
  <Notes>3</Notes>
  <HiddenSlides>1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Tema1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                                                             </vt:lpstr>
      <vt:lpstr>PowerPoint Presentation</vt:lpstr>
      <vt:lpstr>PowerPoint Presentation</vt:lpstr>
      <vt:lpstr>                                                                 </vt:lpstr>
      <vt:lpstr>PowerPoint Presentation</vt:lpstr>
      <vt:lpstr>                                                                  </vt:lpstr>
      <vt:lpstr>                                                               </vt:lpstr>
      <vt:lpstr>                                                               </vt:lpstr>
      <vt:lpstr>                                                               </vt:lpstr>
      <vt:lpstr>                                                               </vt:lpstr>
      <vt:lpstr>                                                               </vt:lpstr>
      <vt:lpstr>                                                               </vt:lpstr>
      <vt:lpstr>                                                               </vt:lpstr>
      <vt:lpstr>                                                               </vt:lpstr>
      <vt:lpstr>                                                               </vt:lpstr>
      <vt:lpstr>                                                               </vt:lpstr>
      <vt:lpstr>                                                               </vt:lpstr>
      <vt:lpstr>                                                               </vt:lpstr>
      <vt:lpstr>                                                               </vt:lpstr>
      <vt:lpstr>                                                               </vt:lpstr>
      <vt:lpstr>                                                               </vt:lpstr>
      <vt:lpstr>                                                               </vt:lpstr>
      <vt:lpstr>                                                               </vt:lpstr>
      <vt:lpstr>PowerPoint Presentation</vt:lpstr>
    </vt:vector>
  </TitlesOfParts>
  <Company>CONSEJO NORUEGO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ASISTENTE RECURSOS HUMANOS</dc:creator>
  <cp:lastModifiedBy>Alex. Bustamante</cp:lastModifiedBy>
  <cp:revision>50</cp:revision>
  <dcterms:created xsi:type="dcterms:W3CDTF">2020-02-13T19:54:46Z</dcterms:created>
  <dcterms:modified xsi:type="dcterms:W3CDTF">2024-03-01T15:41:09Z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0x01010076BE4E314A180C468A07E5B0CF42FA92</vt:lpwstr>
  </property>
  <property fmtid="{D5CDD505-2E9C-101B-9397-08002B2CF9AE}" pid="3" name="MediaServiceImageTags">
    <vt:lpwstr/>
  </property>
  <property fmtid="{D5CDD505-2E9C-101B-9397-08002B2CF9AE}" pid="4" name="Order">
    <vt:r8>89260300</vt:r8>
  </property>
  <property fmtid="{D5CDD505-2E9C-101B-9397-08002B2CF9AE}" pid="5" name="xd_Signature">
    <vt:bool>false</vt:bool>
  </property>
  <property fmtid="{D5CDD505-2E9C-101B-9397-08002B2CF9AE}" pid="6" name="xd_ProgID">
    <vt:lpwstr/>
  </property>
  <property fmtid="{D5CDD505-2E9C-101B-9397-08002B2CF9AE}" pid="7" name="_SourceUrl">
    <vt:lpwstr/>
  </property>
  <property fmtid="{D5CDD505-2E9C-101B-9397-08002B2CF9AE}" pid="8" name="_SharedFileIndex">
    <vt:lpwstr/>
  </property>
  <property fmtid="{D5CDD505-2E9C-101B-9397-08002B2CF9AE}" pid="9" name="ComplianceAssetId">
    <vt:lpwstr/>
  </property>
  <property fmtid="{D5CDD505-2E9C-101B-9397-08002B2CF9AE}" pid="10" name="TemplateUrl">
    <vt:lpwstr/>
  </property>
  <property fmtid="{D5CDD505-2E9C-101B-9397-08002B2CF9AE}" pid="11" name="_ExtendedDescription">
    <vt:lpwstr/>
  </property>
  <property fmtid="{D5CDD505-2E9C-101B-9397-08002B2CF9AE}" pid="12" name="TriggerFlowInfo">
    <vt:lpwstr/>
  </property>
</Properties>
</file>